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aveSubsetFonts="1">
  <p:sldMasterIdLst>
    <p:sldMasterId id="2147483705" r:id="rId1"/>
  </p:sldMasterIdLst>
  <p:notesMasterIdLst>
    <p:notesMasterId r:id="rId64"/>
  </p:notesMasterIdLst>
  <p:handoutMasterIdLst>
    <p:handoutMasterId r:id="rId65"/>
  </p:handoutMasterIdLst>
  <p:sldIdLst>
    <p:sldId id="256" r:id="rId2"/>
    <p:sldId id="271" r:id="rId3"/>
    <p:sldId id="354" r:id="rId4"/>
    <p:sldId id="355" r:id="rId5"/>
    <p:sldId id="274" r:id="rId6"/>
    <p:sldId id="275" r:id="rId7"/>
    <p:sldId id="276" r:id="rId8"/>
    <p:sldId id="277" r:id="rId9"/>
    <p:sldId id="278" r:id="rId10"/>
    <p:sldId id="279" r:id="rId11"/>
    <p:sldId id="280" r:id="rId12"/>
    <p:sldId id="281" r:id="rId13"/>
    <p:sldId id="282" r:id="rId14"/>
    <p:sldId id="283" r:id="rId15"/>
    <p:sldId id="284" r:id="rId16"/>
    <p:sldId id="333" r:id="rId17"/>
    <p:sldId id="334" r:id="rId18"/>
    <p:sldId id="335" r:id="rId19"/>
    <p:sldId id="336" r:id="rId20"/>
    <p:sldId id="337" r:id="rId21"/>
    <p:sldId id="338" r:id="rId22"/>
    <p:sldId id="339" r:id="rId23"/>
    <p:sldId id="340" r:id="rId24"/>
    <p:sldId id="341" r:id="rId25"/>
    <p:sldId id="342" r:id="rId26"/>
    <p:sldId id="298" r:id="rId27"/>
    <p:sldId id="299" r:id="rId28"/>
    <p:sldId id="300" r:id="rId29"/>
    <p:sldId id="301" r:id="rId30"/>
    <p:sldId id="302" r:id="rId31"/>
    <p:sldId id="303" r:id="rId32"/>
    <p:sldId id="304" r:id="rId33"/>
    <p:sldId id="305" r:id="rId34"/>
    <p:sldId id="343" r:id="rId35"/>
    <p:sldId id="344" r:id="rId36"/>
    <p:sldId id="345" r:id="rId37"/>
    <p:sldId id="309" r:id="rId38"/>
    <p:sldId id="310" r:id="rId39"/>
    <p:sldId id="311" r:id="rId40"/>
    <p:sldId id="312" r:id="rId41"/>
    <p:sldId id="313" r:id="rId42"/>
    <p:sldId id="314" r:id="rId43"/>
    <p:sldId id="315" r:id="rId44"/>
    <p:sldId id="346" r:id="rId45"/>
    <p:sldId id="317" r:id="rId46"/>
    <p:sldId id="318" r:id="rId47"/>
    <p:sldId id="347" r:id="rId48"/>
    <p:sldId id="348" r:id="rId49"/>
    <p:sldId id="349" r:id="rId50"/>
    <p:sldId id="350" r:id="rId51"/>
    <p:sldId id="322" r:id="rId52"/>
    <p:sldId id="351" r:id="rId53"/>
    <p:sldId id="352" r:id="rId54"/>
    <p:sldId id="353" r:id="rId55"/>
    <p:sldId id="326" r:id="rId56"/>
    <p:sldId id="327" r:id="rId57"/>
    <p:sldId id="328" r:id="rId58"/>
    <p:sldId id="329" r:id="rId59"/>
    <p:sldId id="330" r:id="rId60"/>
    <p:sldId id="331" r:id="rId61"/>
    <p:sldId id="332" r:id="rId62"/>
    <p:sldId id="356" r:id="rId63"/>
  </p:sldIdLst>
  <p:sldSz cx="9144000" cy="6858000" type="screen4x3"/>
  <p:notesSz cx="6858000" cy="9144000"/>
  <p:custDataLst>
    <p:tags r:id="rId66"/>
  </p:custDataLst>
  <p:defaultTextStyle>
    <a:defPPr>
      <a:defRPr lang="zh-TW"/>
    </a:defPPr>
    <a:lvl1pPr algn="l" rtl="0" fontAlgn="base">
      <a:spcBef>
        <a:spcPct val="0"/>
      </a:spcBef>
      <a:spcAft>
        <a:spcPct val="0"/>
      </a:spcAft>
      <a:defRPr kumimoji="1" sz="2400" kern="1200">
        <a:solidFill>
          <a:schemeClr val="tx1"/>
        </a:solidFill>
        <a:latin typeface="Arial" panose="020B0604020202020204" pitchFamily="34" charset="0"/>
        <a:ea typeface="文鼎中隸" pitchFamily="49" charset="-120"/>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文鼎中隸" pitchFamily="49" charset="-120"/>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文鼎中隸" pitchFamily="49" charset="-120"/>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文鼎中隸" pitchFamily="49" charset="-120"/>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文鼎中隸" pitchFamily="49" charset="-120"/>
        <a:cs typeface="+mn-cs"/>
      </a:defRPr>
    </a:lvl5pPr>
    <a:lvl6pPr marL="2286000" algn="l" defTabSz="914400" rtl="0" eaLnBrk="1" latinLnBrk="0" hangingPunct="1">
      <a:defRPr kumimoji="1" sz="2400" kern="1200">
        <a:solidFill>
          <a:schemeClr val="tx1"/>
        </a:solidFill>
        <a:latin typeface="Arial" panose="020B0604020202020204" pitchFamily="34" charset="0"/>
        <a:ea typeface="文鼎中隸" pitchFamily="49" charset="-120"/>
        <a:cs typeface="+mn-cs"/>
      </a:defRPr>
    </a:lvl6pPr>
    <a:lvl7pPr marL="2743200" algn="l" defTabSz="914400" rtl="0" eaLnBrk="1" latinLnBrk="0" hangingPunct="1">
      <a:defRPr kumimoji="1" sz="2400" kern="1200">
        <a:solidFill>
          <a:schemeClr val="tx1"/>
        </a:solidFill>
        <a:latin typeface="Arial" panose="020B0604020202020204" pitchFamily="34" charset="0"/>
        <a:ea typeface="文鼎中隸" pitchFamily="49" charset="-120"/>
        <a:cs typeface="+mn-cs"/>
      </a:defRPr>
    </a:lvl7pPr>
    <a:lvl8pPr marL="3200400" algn="l" defTabSz="914400" rtl="0" eaLnBrk="1" latinLnBrk="0" hangingPunct="1">
      <a:defRPr kumimoji="1" sz="2400" kern="1200">
        <a:solidFill>
          <a:schemeClr val="tx1"/>
        </a:solidFill>
        <a:latin typeface="Arial" panose="020B0604020202020204" pitchFamily="34" charset="0"/>
        <a:ea typeface="文鼎中隸" pitchFamily="49" charset="-120"/>
        <a:cs typeface="+mn-cs"/>
      </a:defRPr>
    </a:lvl8pPr>
    <a:lvl9pPr marL="3657600" algn="l" defTabSz="914400" rtl="0" eaLnBrk="1" latinLnBrk="0" hangingPunct="1">
      <a:defRPr kumimoji="1" sz="2400" kern="1200">
        <a:solidFill>
          <a:schemeClr val="tx1"/>
        </a:solidFill>
        <a:latin typeface="Arial" panose="020B0604020202020204" pitchFamily="34" charset="0"/>
        <a:ea typeface="文鼎中隸"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94" autoAdjust="0"/>
  </p:normalViewPr>
  <p:slideViewPr>
    <p:cSldViewPr>
      <p:cViewPr varScale="1">
        <p:scale>
          <a:sx n="121" d="100"/>
          <a:sy n="121" d="100"/>
        </p:scale>
        <p:origin x="1736"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7" Type="http://schemas.openxmlformats.org/officeDocument/2006/relationships/slide" Target="slides/slide9.xml"/><Relationship Id="rId2" Type="http://schemas.openxmlformats.org/officeDocument/2006/relationships/slide" Target="slides/slide2.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5" Type="http://schemas.openxmlformats.org/officeDocument/2006/relationships/slide" Target="slides/slide7.xml"/><Relationship Id="rId19"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1" Type="http://schemas.openxmlformats.org/officeDocument/2006/relationships/slide" Target="slides/slide1.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AFED046-F803-4A4A-A3CF-A12004FE70F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50179" name="Rectangle 3">
            <a:extLst>
              <a:ext uri="{FF2B5EF4-FFF2-40B4-BE49-F238E27FC236}">
                <a16:creationId xmlns:a16="http://schemas.microsoft.com/office/drawing/2014/main" id="{68882039-9897-8144-80A7-3AC62439FCF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0180" name="Rectangle 4">
            <a:extLst>
              <a:ext uri="{FF2B5EF4-FFF2-40B4-BE49-F238E27FC236}">
                <a16:creationId xmlns:a16="http://schemas.microsoft.com/office/drawing/2014/main" id="{CE385CB5-6E4E-E643-9E93-CB40410E8C0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50181" name="Rectangle 5">
            <a:extLst>
              <a:ext uri="{FF2B5EF4-FFF2-40B4-BE49-F238E27FC236}">
                <a16:creationId xmlns:a16="http://schemas.microsoft.com/office/drawing/2014/main" id="{BBF863DC-453B-AF40-A86F-180DE3966DB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A99951-716C-8C4C-9F2F-0E4725BC754D}"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2CD8AE-5DA8-BB45-A08F-B1225A48CDD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49155" name="Rectangle 3">
            <a:extLst>
              <a:ext uri="{FF2B5EF4-FFF2-40B4-BE49-F238E27FC236}">
                <a16:creationId xmlns:a16="http://schemas.microsoft.com/office/drawing/2014/main" id="{E65BF482-7C1D-EC4C-8573-DD7B615B624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84996" name="Rectangle 4">
            <a:extLst>
              <a:ext uri="{FF2B5EF4-FFF2-40B4-BE49-F238E27FC236}">
                <a16:creationId xmlns:a16="http://schemas.microsoft.com/office/drawing/2014/main" id="{3586198D-1919-0145-80CB-0D47C9FBCF9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a:extLst>
              <a:ext uri="{FF2B5EF4-FFF2-40B4-BE49-F238E27FC236}">
                <a16:creationId xmlns:a16="http://schemas.microsoft.com/office/drawing/2014/main" id="{F6B4BFE5-FFDB-9E41-86EE-C390FFBAC6E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9158" name="Rectangle 6">
            <a:extLst>
              <a:ext uri="{FF2B5EF4-FFF2-40B4-BE49-F238E27FC236}">
                <a16:creationId xmlns:a16="http://schemas.microsoft.com/office/drawing/2014/main" id="{FB3E1E86-65A7-0646-8120-474E9A0A9F5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49159" name="Rectangle 7">
            <a:extLst>
              <a:ext uri="{FF2B5EF4-FFF2-40B4-BE49-F238E27FC236}">
                <a16:creationId xmlns:a16="http://schemas.microsoft.com/office/drawing/2014/main" id="{CE6EF840-F02B-1A40-B6D4-1D410598513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67B3D0-8A80-B645-BCBD-913CD246E415}"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文鼎中隸" pitchFamily="49"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文鼎中隸" pitchFamily="49"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文鼎中隸" pitchFamily="49"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文鼎中隸" pitchFamily="49"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文鼎中隸"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7FF9905-DBB8-6848-B490-5104163B0A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F555715-1764-1547-8348-46845A498D31}" type="slidenum">
              <a:rPr lang="en-US" altLang="zh-TW" sz="1200"/>
              <a:pPr eaLnBrk="1" hangingPunct="1"/>
              <a:t>0</a:t>
            </a:fld>
            <a:endParaRPr lang="en-US" altLang="zh-TW" sz="1200"/>
          </a:p>
        </p:txBody>
      </p:sp>
      <p:sp>
        <p:nvSpPr>
          <p:cNvPr id="86019" name="Rectangle 2">
            <a:extLst>
              <a:ext uri="{FF2B5EF4-FFF2-40B4-BE49-F238E27FC236}">
                <a16:creationId xmlns:a16="http://schemas.microsoft.com/office/drawing/2014/main" id="{CB114590-2D0B-CC4A-90B2-076FB90E0CF4}"/>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72D4F9FB-9DF2-394C-8880-73E330162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a:extLst>
              <a:ext uri="{FF2B5EF4-FFF2-40B4-BE49-F238E27FC236}">
                <a16:creationId xmlns:a16="http://schemas.microsoft.com/office/drawing/2014/main" id="{F9305AE3-4E91-2A4B-BE2D-5328AB868046}"/>
              </a:ext>
            </a:extLst>
          </p:cNvPr>
          <p:cNvSpPr>
            <a:spLocks noGrp="1" noRot="1" noChangeAspect="1" noTextEdit="1"/>
          </p:cNvSpPr>
          <p:nvPr>
            <p:ph type="sldImg"/>
          </p:nvPr>
        </p:nvSpPr>
        <p:spPr>
          <a:ln/>
        </p:spPr>
      </p:sp>
      <p:sp>
        <p:nvSpPr>
          <p:cNvPr id="95235" name="備忘稿版面配置區 2">
            <a:extLst>
              <a:ext uri="{FF2B5EF4-FFF2-40B4-BE49-F238E27FC236}">
                <a16:creationId xmlns:a16="http://schemas.microsoft.com/office/drawing/2014/main" id="{45261EFA-97C5-9447-AEB4-0D429723A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5236" name="投影片編號版面配置區 3">
            <a:extLst>
              <a:ext uri="{FF2B5EF4-FFF2-40B4-BE49-F238E27FC236}">
                <a16:creationId xmlns:a16="http://schemas.microsoft.com/office/drawing/2014/main" id="{9DBCFD9B-7A8D-0444-B46F-27C555CD9B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13A1FEA-632B-BB4D-87CA-3D50F827FB71}" type="slidenum">
              <a:rPr lang="en-US" altLang="zh-TW" sz="1200"/>
              <a:pPr eaLnBrk="1" hangingPunct="1"/>
              <a:t>9</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a:extLst>
              <a:ext uri="{FF2B5EF4-FFF2-40B4-BE49-F238E27FC236}">
                <a16:creationId xmlns:a16="http://schemas.microsoft.com/office/drawing/2014/main" id="{E341335E-3BAB-DD43-8350-2051D523DCC5}"/>
              </a:ext>
            </a:extLst>
          </p:cNvPr>
          <p:cNvSpPr>
            <a:spLocks noGrp="1" noRot="1" noChangeAspect="1" noTextEdit="1"/>
          </p:cNvSpPr>
          <p:nvPr>
            <p:ph type="sldImg"/>
          </p:nvPr>
        </p:nvSpPr>
        <p:spPr>
          <a:ln/>
        </p:spPr>
      </p:sp>
      <p:sp>
        <p:nvSpPr>
          <p:cNvPr id="96259" name="備忘稿版面配置區 2">
            <a:extLst>
              <a:ext uri="{FF2B5EF4-FFF2-40B4-BE49-F238E27FC236}">
                <a16:creationId xmlns:a16="http://schemas.microsoft.com/office/drawing/2014/main" id="{4648086A-AEBA-EF4E-805A-E43B3089F0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6260" name="投影片編號版面配置區 3">
            <a:extLst>
              <a:ext uri="{FF2B5EF4-FFF2-40B4-BE49-F238E27FC236}">
                <a16:creationId xmlns:a16="http://schemas.microsoft.com/office/drawing/2014/main" id="{2FA51547-134B-B84B-BE6F-12B989A2AC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1A1970F-1E67-0240-BCCE-2AAD24EAFBD7}" type="slidenum">
              <a:rPr lang="en-US" altLang="zh-TW" sz="1200"/>
              <a:pPr eaLnBrk="1" hangingPunct="1"/>
              <a:t>10</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a:extLst>
              <a:ext uri="{FF2B5EF4-FFF2-40B4-BE49-F238E27FC236}">
                <a16:creationId xmlns:a16="http://schemas.microsoft.com/office/drawing/2014/main" id="{9A9D8272-6BB0-7B4F-AC77-F0C1760BEAD3}"/>
              </a:ext>
            </a:extLst>
          </p:cNvPr>
          <p:cNvSpPr>
            <a:spLocks noGrp="1" noRot="1" noChangeAspect="1" noTextEdit="1"/>
          </p:cNvSpPr>
          <p:nvPr>
            <p:ph type="sldImg"/>
          </p:nvPr>
        </p:nvSpPr>
        <p:spPr>
          <a:ln/>
        </p:spPr>
      </p:sp>
      <p:sp>
        <p:nvSpPr>
          <p:cNvPr id="97283" name="備忘稿版面配置區 2">
            <a:extLst>
              <a:ext uri="{FF2B5EF4-FFF2-40B4-BE49-F238E27FC236}">
                <a16:creationId xmlns:a16="http://schemas.microsoft.com/office/drawing/2014/main" id="{70AAAFE1-5A44-B742-9A4C-8C576E6513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7284" name="投影片編號版面配置區 3">
            <a:extLst>
              <a:ext uri="{FF2B5EF4-FFF2-40B4-BE49-F238E27FC236}">
                <a16:creationId xmlns:a16="http://schemas.microsoft.com/office/drawing/2014/main" id="{D141F22D-244B-7F47-9E80-65C9453DAD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B7DED57-C747-2D48-8BBC-35FF86B273A4}" type="slidenum">
              <a:rPr lang="en-US" altLang="zh-TW" sz="1200"/>
              <a:pPr eaLnBrk="1" hangingPunct="1"/>
              <a:t>11</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a:extLst>
              <a:ext uri="{FF2B5EF4-FFF2-40B4-BE49-F238E27FC236}">
                <a16:creationId xmlns:a16="http://schemas.microsoft.com/office/drawing/2014/main" id="{72A8E724-74C1-534E-872A-094F57393A21}"/>
              </a:ext>
            </a:extLst>
          </p:cNvPr>
          <p:cNvSpPr>
            <a:spLocks noGrp="1" noRot="1" noChangeAspect="1" noTextEdit="1"/>
          </p:cNvSpPr>
          <p:nvPr>
            <p:ph type="sldImg"/>
          </p:nvPr>
        </p:nvSpPr>
        <p:spPr>
          <a:ln/>
        </p:spPr>
      </p:sp>
      <p:sp>
        <p:nvSpPr>
          <p:cNvPr id="98307" name="備忘稿版面配置區 2">
            <a:extLst>
              <a:ext uri="{FF2B5EF4-FFF2-40B4-BE49-F238E27FC236}">
                <a16:creationId xmlns:a16="http://schemas.microsoft.com/office/drawing/2014/main" id="{E9F95D26-4EBD-C849-A68E-F225D398A6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8308" name="投影片編號版面配置區 3">
            <a:extLst>
              <a:ext uri="{FF2B5EF4-FFF2-40B4-BE49-F238E27FC236}">
                <a16:creationId xmlns:a16="http://schemas.microsoft.com/office/drawing/2014/main" id="{4A7ADBCA-1324-D14F-B055-F441A3E8E1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0417DF2-ED20-D645-8540-7655D6AA60FE}" type="slidenum">
              <a:rPr lang="en-US" altLang="zh-TW" sz="1200"/>
              <a:pPr eaLnBrk="1" hangingPunct="1"/>
              <a:t>12</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a:extLst>
              <a:ext uri="{FF2B5EF4-FFF2-40B4-BE49-F238E27FC236}">
                <a16:creationId xmlns:a16="http://schemas.microsoft.com/office/drawing/2014/main" id="{D6F35672-1B1D-D548-A478-565FA1958AE3}"/>
              </a:ext>
            </a:extLst>
          </p:cNvPr>
          <p:cNvSpPr>
            <a:spLocks noGrp="1" noRot="1" noChangeAspect="1" noTextEdit="1"/>
          </p:cNvSpPr>
          <p:nvPr>
            <p:ph type="sldImg"/>
          </p:nvPr>
        </p:nvSpPr>
        <p:spPr>
          <a:ln/>
        </p:spPr>
      </p:sp>
      <p:sp>
        <p:nvSpPr>
          <p:cNvPr id="99331" name="備忘稿版面配置區 2">
            <a:extLst>
              <a:ext uri="{FF2B5EF4-FFF2-40B4-BE49-F238E27FC236}">
                <a16:creationId xmlns:a16="http://schemas.microsoft.com/office/drawing/2014/main" id="{13B93E83-24E5-2A45-B755-DE57662ACF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9332" name="投影片編號版面配置區 3">
            <a:extLst>
              <a:ext uri="{FF2B5EF4-FFF2-40B4-BE49-F238E27FC236}">
                <a16:creationId xmlns:a16="http://schemas.microsoft.com/office/drawing/2014/main" id="{864B2191-3CB8-9148-A80C-DC8321458C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571CEF6-1F89-464C-A8B3-096B30D5F259}" type="slidenum">
              <a:rPr lang="en-US" altLang="zh-TW" sz="1200"/>
              <a:pPr eaLnBrk="1" hangingPunct="1"/>
              <a:t>13</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a:extLst>
              <a:ext uri="{FF2B5EF4-FFF2-40B4-BE49-F238E27FC236}">
                <a16:creationId xmlns:a16="http://schemas.microsoft.com/office/drawing/2014/main" id="{8650577C-221D-EF4E-AE7A-B2799E20E196}"/>
              </a:ext>
            </a:extLst>
          </p:cNvPr>
          <p:cNvSpPr>
            <a:spLocks noGrp="1" noRot="1" noChangeAspect="1" noTextEdit="1"/>
          </p:cNvSpPr>
          <p:nvPr>
            <p:ph type="sldImg"/>
          </p:nvPr>
        </p:nvSpPr>
        <p:spPr>
          <a:ln/>
        </p:spPr>
      </p:sp>
      <p:sp>
        <p:nvSpPr>
          <p:cNvPr id="100355" name="備忘稿版面配置區 2">
            <a:extLst>
              <a:ext uri="{FF2B5EF4-FFF2-40B4-BE49-F238E27FC236}">
                <a16:creationId xmlns:a16="http://schemas.microsoft.com/office/drawing/2014/main" id="{46395950-50FB-0543-93F5-12230CAAE3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0356" name="投影片編號版面配置區 3">
            <a:extLst>
              <a:ext uri="{FF2B5EF4-FFF2-40B4-BE49-F238E27FC236}">
                <a16:creationId xmlns:a16="http://schemas.microsoft.com/office/drawing/2014/main" id="{CDC286BF-510A-DB45-8C71-A850A36472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12E903B-7662-5E46-ABC6-CF54E74749F2}" type="slidenum">
              <a:rPr lang="en-US" altLang="zh-TW" sz="1200"/>
              <a:pPr eaLnBrk="1" hangingPunct="1"/>
              <a:t>14</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a:extLst>
              <a:ext uri="{FF2B5EF4-FFF2-40B4-BE49-F238E27FC236}">
                <a16:creationId xmlns:a16="http://schemas.microsoft.com/office/drawing/2014/main" id="{2E60F32E-506E-6045-940D-846FC7E9DCB9}"/>
              </a:ext>
            </a:extLst>
          </p:cNvPr>
          <p:cNvSpPr>
            <a:spLocks noGrp="1" noRot="1" noChangeAspect="1" noTextEdit="1"/>
          </p:cNvSpPr>
          <p:nvPr>
            <p:ph type="sldImg"/>
          </p:nvPr>
        </p:nvSpPr>
        <p:spPr>
          <a:ln/>
        </p:spPr>
      </p:sp>
      <p:sp>
        <p:nvSpPr>
          <p:cNvPr id="101379" name="備忘稿版面配置區 2">
            <a:extLst>
              <a:ext uri="{FF2B5EF4-FFF2-40B4-BE49-F238E27FC236}">
                <a16:creationId xmlns:a16="http://schemas.microsoft.com/office/drawing/2014/main" id="{563B8DA9-2F3F-4249-BAAB-A9364D7731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1380" name="投影片編號版面配置區 3">
            <a:extLst>
              <a:ext uri="{FF2B5EF4-FFF2-40B4-BE49-F238E27FC236}">
                <a16:creationId xmlns:a16="http://schemas.microsoft.com/office/drawing/2014/main" id="{D61CF51B-CA90-8D48-9307-BB77511A6A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BA98553-90C8-E247-BA6B-61903CDCDD96}" type="slidenum">
              <a:rPr lang="en-US" altLang="zh-TW" sz="1200"/>
              <a:pPr eaLnBrk="1" hangingPunct="1"/>
              <a:t>15</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a:extLst>
              <a:ext uri="{FF2B5EF4-FFF2-40B4-BE49-F238E27FC236}">
                <a16:creationId xmlns:a16="http://schemas.microsoft.com/office/drawing/2014/main" id="{5A1E5902-6158-C34E-A8AD-B372B4CE23DD}"/>
              </a:ext>
            </a:extLst>
          </p:cNvPr>
          <p:cNvSpPr>
            <a:spLocks noGrp="1" noRot="1" noChangeAspect="1" noTextEdit="1"/>
          </p:cNvSpPr>
          <p:nvPr>
            <p:ph type="sldImg"/>
          </p:nvPr>
        </p:nvSpPr>
        <p:spPr>
          <a:ln/>
        </p:spPr>
      </p:sp>
      <p:sp>
        <p:nvSpPr>
          <p:cNvPr id="102403" name="備忘稿版面配置區 2">
            <a:extLst>
              <a:ext uri="{FF2B5EF4-FFF2-40B4-BE49-F238E27FC236}">
                <a16:creationId xmlns:a16="http://schemas.microsoft.com/office/drawing/2014/main" id="{1B56EC2D-DBAE-524B-9279-A6A2B7B5B8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2404" name="投影片編號版面配置區 3">
            <a:extLst>
              <a:ext uri="{FF2B5EF4-FFF2-40B4-BE49-F238E27FC236}">
                <a16:creationId xmlns:a16="http://schemas.microsoft.com/office/drawing/2014/main" id="{892A1F86-682A-5B46-A7D5-3742E23DA1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2D2B533-6791-8B41-828A-E80254942C8E}" type="slidenum">
              <a:rPr lang="en-US" altLang="zh-TW" sz="1200"/>
              <a:pPr eaLnBrk="1" hangingPunct="1"/>
              <a:t>16</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a:extLst>
              <a:ext uri="{FF2B5EF4-FFF2-40B4-BE49-F238E27FC236}">
                <a16:creationId xmlns:a16="http://schemas.microsoft.com/office/drawing/2014/main" id="{4B764C74-3B1A-7A44-8D8C-CB019E9002B0}"/>
              </a:ext>
            </a:extLst>
          </p:cNvPr>
          <p:cNvSpPr>
            <a:spLocks noGrp="1" noRot="1" noChangeAspect="1" noTextEdit="1"/>
          </p:cNvSpPr>
          <p:nvPr>
            <p:ph type="sldImg"/>
          </p:nvPr>
        </p:nvSpPr>
        <p:spPr>
          <a:ln/>
        </p:spPr>
      </p:sp>
      <p:sp>
        <p:nvSpPr>
          <p:cNvPr id="103427" name="備忘稿版面配置區 2">
            <a:extLst>
              <a:ext uri="{FF2B5EF4-FFF2-40B4-BE49-F238E27FC236}">
                <a16:creationId xmlns:a16="http://schemas.microsoft.com/office/drawing/2014/main" id="{3E02CACC-7DEA-2546-B0AF-CAE436F07C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3428" name="投影片編號版面配置區 3">
            <a:extLst>
              <a:ext uri="{FF2B5EF4-FFF2-40B4-BE49-F238E27FC236}">
                <a16:creationId xmlns:a16="http://schemas.microsoft.com/office/drawing/2014/main" id="{F62C2EF2-4DE5-294C-A3C1-6205819F56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752CB31-0E9E-8048-BBC1-0AC1F5389D48}" type="slidenum">
              <a:rPr lang="en-US" altLang="zh-TW" sz="1200"/>
              <a:pPr eaLnBrk="1" hangingPunct="1"/>
              <a:t>17</a:t>
            </a:fld>
            <a:endParaRPr lang="en-US" altLang="zh-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a:extLst>
              <a:ext uri="{FF2B5EF4-FFF2-40B4-BE49-F238E27FC236}">
                <a16:creationId xmlns:a16="http://schemas.microsoft.com/office/drawing/2014/main" id="{DE81FF51-AAB5-FE4E-940D-93938E2F78EB}"/>
              </a:ext>
            </a:extLst>
          </p:cNvPr>
          <p:cNvSpPr>
            <a:spLocks noGrp="1" noRot="1" noChangeAspect="1" noTextEdit="1"/>
          </p:cNvSpPr>
          <p:nvPr>
            <p:ph type="sldImg"/>
          </p:nvPr>
        </p:nvSpPr>
        <p:spPr>
          <a:ln/>
        </p:spPr>
      </p:sp>
      <p:sp>
        <p:nvSpPr>
          <p:cNvPr id="104451" name="備忘稿版面配置區 2">
            <a:extLst>
              <a:ext uri="{FF2B5EF4-FFF2-40B4-BE49-F238E27FC236}">
                <a16:creationId xmlns:a16="http://schemas.microsoft.com/office/drawing/2014/main" id="{AAD0678C-A1C9-4E44-A921-60D797AC14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4452" name="投影片編號版面配置區 3">
            <a:extLst>
              <a:ext uri="{FF2B5EF4-FFF2-40B4-BE49-F238E27FC236}">
                <a16:creationId xmlns:a16="http://schemas.microsoft.com/office/drawing/2014/main" id="{8C4444B1-206F-CE49-AA83-3BE55E62A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7E73F14-3451-D74C-B851-EB85B6DA8D15}" type="slidenum">
              <a:rPr lang="en-US" altLang="zh-TW" sz="1200"/>
              <a:pPr eaLnBrk="1" hangingPunct="1"/>
              <a:t>18</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a:extLst>
              <a:ext uri="{FF2B5EF4-FFF2-40B4-BE49-F238E27FC236}">
                <a16:creationId xmlns:a16="http://schemas.microsoft.com/office/drawing/2014/main" id="{0C06CB47-8B01-A54E-854D-FE4D61D3299B}"/>
              </a:ext>
            </a:extLst>
          </p:cNvPr>
          <p:cNvSpPr>
            <a:spLocks noGrp="1" noRot="1" noChangeAspect="1" noTextEdit="1"/>
          </p:cNvSpPr>
          <p:nvPr>
            <p:ph type="sldImg"/>
          </p:nvPr>
        </p:nvSpPr>
        <p:spPr>
          <a:ln/>
        </p:spPr>
      </p:sp>
      <p:sp>
        <p:nvSpPr>
          <p:cNvPr id="87043" name="備忘稿版面配置區 2">
            <a:extLst>
              <a:ext uri="{FF2B5EF4-FFF2-40B4-BE49-F238E27FC236}">
                <a16:creationId xmlns:a16="http://schemas.microsoft.com/office/drawing/2014/main" id="{8C13A2D5-3C17-5749-B124-29133C6475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87044" name="投影片編號版面配置區 3">
            <a:extLst>
              <a:ext uri="{FF2B5EF4-FFF2-40B4-BE49-F238E27FC236}">
                <a16:creationId xmlns:a16="http://schemas.microsoft.com/office/drawing/2014/main" id="{83C55823-0193-FF40-9E4A-1379E46BA3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FC1FE04-EDD0-7E42-8C2E-3595ABA68203}" type="slidenum">
              <a:rPr lang="en-US" altLang="zh-TW" sz="1200"/>
              <a:pPr eaLnBrk="1" hangingPunct="1"/>
              <a:t>1</a:t>
            </a:fld>
            <a:endParaRPr lang="en-US" altLang="zh-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F6EDD1C9-8332-A744-A913-E5E775135290}"/>
              </a:ext>
            </a:extLst>
          </p:cNvPr>
          <p:cNvSpPr>
            <a:spLocks noGrp="1" noRot="1" noChangeAspect="1" noTextEdit="1"/>
          </p:cNvSpPr>
          <p:nvPr>
            <p:ph type="sldImg"/>
          </p:nvPr>
        </p:nvSpPr>
        <p:spPr>
          <a:ln/>
        </p:spPr>
      </p:sp>
      <p:sp>
        <p:nvSpPr>
          <p:cNvPr id="105475" name="備忘稿版面配置區 2">
            <a:extLst>
              <a:ext uri="{FF2B5EF4-FFF2-40B4-BE49-F238E27FC236}">
                <a16:creationId xmlns:a16="http://schemas.microsoft.com/office/drawing/2014/main" id="{76548233-5356-B549-A7A6-501081450B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5476" name="投影片編號版面配置區 3">
            <a:extLst>
              <a:ext uri="{FF2B5EF4-FFF2-40B4-BE49-F238E27FC236}">
                <a16:creationId xmlns:a16="http://schemas.microsoft.com/office/drawing/2014/main" id="{27BC7CEB-E182-C543-B59D-C1CE732246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821E948-AD87-E04E-A262-8A6EEDB00D21}" type="slidenum">
              <a:rPr lang="en-US" altLang="zh-TW" sz="1200"/>
              <a:pPr eaLnBrk="1" hangingPunct="1"/>
              <a:t>19</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a:extLst>
              <a:ext uri="{FF2B5EF4-FFF2-40B4-BE49-F238E27FC236}">
                <a16:creationId xmlns:a16="http://schemas.microsoft.com/office/drawing/2014/main" id="{8D2E43BA-A30D-4E4E-8DB3-F733F5046935}"/>
              </a:ext>
            </a:extLst>
          </p:cNvPr>
          <p:cNvSpPr>
            <a:spLocks noGrp="1" noRot="1" noChangeAspect="1" noTextEdit="1"/>
          </p:cNvSpPr>
          <p:nvPr>
            <p:ph type="sldImg"/>
          </p:nvPr>
        </p:nvSpPr>
        <p:spPr>
          <a:ln/>
        </p:spPr>
      </p:sp>
      <p:sp>
        <p:nvSpPr>
          <p:cNvPr id="106499" name="備忘稿版面配置區 2">
            <a:extLst>
              <a:ext uri="{FF2B5EF4-FFF2-40B4-BE49-F238E27FC236}">
                <a16:creationId xmlns:a16="http://schemas.microsoft.com/office/drawing/2014/main" id="{D310E078-E8BA-BD42-A665-4FD943E2C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6500" name="投影片編號版面配置區 3">
            <a:extLst>
              <a:ext uri="{FF2B5EF4-FFF2-40B4-BE49-F238E27FC236}">
                <a16:creationId xmlns:a16="http://schemas.microsoft.com/office/drawing/2014/main" id="{9EE4933E-F66A-0448-B99F-37EF88D505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AB39DE6-8D04-5B41-A289-4357D5346BBA}" type="slidenum">
              <a:rPr lang="en-US" altLang="zh-TW" sz="1200"/>
              <a:pPr eaLnBrk="1" hangingPunct="1"/>
              <a:t>20</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a:extLst>
              <a:ext uri="{FF2B5EF4-FFF2-40B4-BE49-F238E27FC236}">
                <a16:creationId xmlns:a16="http://schemas.microsoft.com/office/drawing/2014/main" id="{E3F295CF-900C-8C43-9786-A5BEED9074C8}"/>
              </a:ext>
            </a:extLst>
          </p:cNvPr>
          <p:cNvSpPr>
            <a:spLocks noGrp="1" noRot="1" noChangeAspect="1" noTextEdit="1"/>
          </p:cNvSpPr>
          <p:nvPr>
            <p:ph type="sldImg"/>
          </p:nvPr>
        </p:nvSpPr>
        <p:spPr>
          <a:ln/>
        </p:spPr>
      </p:sp>
      <p:sp>
        <p:nvSpPr>
          <p:cNvPr id="107523" name="備忘稿版面配置區 2">
            <a:extLst>
              <a:ext uri="{FF2B5EF4-FFF2-40B4-BE49-F238E27FC236}">
                <a16:creationId xmlns:a16="http://schemas.microsoft.com/office/drawing/2014/main" id="{37F874A7-CBB7-AB46-90AA-5BB1C7215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7524" name="投影片編號版面配置區 3">
            <a:extLst>
              <a:ext uri="{FF2B5EF4-FFF2-40B4-BE49-F238E27FC236}">
                <a16:creationId xmlns:a16="http://schemas.microsoft.com/office/drawing/2014/main" id="{40DA22B6-E9ED-234C-8D36-4B003B3775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8F66739-0B50-674D-A7C1-4FE826D33FD7}" type="slidenum">
              <a:rPr lang="en-US" altLang="zh-TW" sz="1200"/>
              <a:pPr eaLnBrk="1" hangingPunct="1"/>
              <a:t>21</a:t>
            </a:fld>
            <a:endParaRPr lang="en-US" altLang="zh-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a:extLst>
              <a:ext uri="{FF2B5EF4-FFF2-40B4-BE49-F238E27FC236}">
                <a16:creationId xmlns:a16="http://schemas.microsoft.com/office/drawing/2014/main" id="{5ACA8FD0-2603-074D-B1B5-EB0972BF9D1F}"/>
              </a:ext>
            </a:extLst>
          </p:cNvPr>
          <p:cNvSpPr>
            <a:spLocks noGrp="1" noRot="1" noChangeAspect="1" noTextEdit="1"/>
          </p:cNvSpPr>
          <p:nvPr>
            <p:ph type="sldImg"/>
          </p:nvPr>
        </p:nvSpPr>
        <p:spPr>
          <a:ln/>
        </p:spPr>
      </p:sp>
      <p:sp>
        <p:nvSpPr>
          <p:cNvPr id="108547" name="備忘稿版面配置區 2">
            <a:extLst>
              <a:ext uri="{FF2B5EF4-FFF2-40B4-BE49-F238E27FC236}">
                <a16:creationId xmlns:a16="http://schemas.microsoft.com/office/drawing/2014/main" id="{6E9C741C-19E9-CE48-A755-451559AF1C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8548" name="投影片編號版面配置區 3">
            <a:extLst>
              <a:ext uri="{FF2B5EF4-FFF2-40B4-BE49-F238E27FC236}">
                <a16:creationId xmlns:a16="http://schemas.microsoft.com/office/drawing/2014/main" id="{C5D36CB1-2C9D-F141-ABE9-12B3827E25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525E605-B7FD-B543-A715-73F8D2F1DF9E}" type="slidenum">
              <a:rPr lang="en-US" altLang="zh-TW" sz="1200"/>
              <a:pPr eaLnBrk="1" hangingPunct="1"/>
              <a:t>22</a:t>
            </a:fld>
            <a:endParaRPr lang="en-US" altLang="zh-TW"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a:extLst>
              <a:ext uri="{FF2B5EF4-FFF2-40B4-BE49-F238E27FC236}">
                <a16:creationId xmlns:a16="http://schemas.microsoft.com/office/drawing/2014/main" id="{C8D32BE4-B0EA-2C48-A9CC-2A3B2BC18481}"/>
              </a:ext>
            </a:extLst>
          </p:cNvPr>
          <p:cNvSpPr>
            <a:spLocks noGrp="1" noRot="1" noChangeAspect="1" noTextEdit="1"/>
          </p:cNvSpPr>
          <p:nvPr>
            <p:ph type="sldImg"/>
          </p:nvPr>
        </p:nvSpPr>
        <p:spPr>
          <a:ln/>
        </p:spPr>
      </p:sp>
      <p:sp>
        <p:nvSpPr>
          <p:cNvPr id="109571" name="備忘稿版面配置區 2">
            <a:extLst>
              <a:ext uri="{FF2B5EF4-FFF2-40B4-BE49-F238E27FC236}">
                <a16:creationId xmlns:a16="http://schemas.microsoft.com/office/drawing/2014/main" id="{55FB6A20-CDE1-CA41-BFEA-C99F63E23C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9572" name="投影片編號版面配置區 3">
            <a:extLst>
              <a:ext uri="{FF2B5EF4-FFF2-40B4-BE49-F238E27FC236}">
                <a16:creationId xmlns:a16="http://schemas.microsoft.com/office/drawing/2014/main" id="{82E577E6-BC93-0E45-AB00-9695AD00A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ECB43ED-FA73-2A4F-B570-CA0655E4AEAA}" type="slidenum">
              <a:rPr lang="en-US" altLang="zh-TW" sz="1200"/>
              <a:pPr eaLnBrk="1" hangingPunct="1"/>
              <a:t>23</a:t>
            </a:fld>
            <a:endParaRPr lang="en-US" altLang="zh-TW"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a:extLst>
              <a:ext uri="{FF2B5EF4-FFF2-40B4-BE49-F238E27FC236}">
                <a16:creationId xmlns:a16="http://schemas.microsoft.com/office/drawing/2014/main" id="{DD9AAD8E-45CD-1C4B-BAA5-5158573E87E8}"/>
              </a:ext>
            </a:extLst>
          </p:cNvPr>
          <p:cNvSpPr>
            <a:spLocks noGrp="1" noRot="1" noChangeAspect="1" noTextEdit="1"/>
          </p:cNvSpPr>
          <p:nvPr>
            <p:ph type="sldImg"/>
          </p:nvPr>
        </p:nvSpPr>
        <p:spPr>
          <a:ln/>
        </p:spPr>
      </p:sp>
      <p:sp>
        <p:nvSpPr>
          <p:cNvPr id="110595" name="備忘稿版面配置區 2">
            <a:extLst>
              <a:ext uri="{FF2B5EF4-FFF2-40B4-BE49-F238E27FC236}">
                <a16:creationId xmlns:a16="http://schemas.microsoft.com/office/drawing/2014/main" id="{229539B8-A01C-AE42-8AEA-A4317FBC39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0596" name="投影片編號版面配置區 3">
            <a:extLst>
              <a:ext uri="{FF2B5EF4-FFF2-40B4-BE49-F238E27FC236}">
                <a16:creationId xmlns:a16="http://schemas.microsoft.com/office/drawing/2014/main" id="{1A0F2C87-0EF3-874E-B9EE-BD5F3154F1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B52F5CC8-574C-AD41-8728-51FC275300F6}" type="slidenum">
              <a:rPr lang="en-US" altLang="zh-TW" sz="1200"/>
              <a:pPr eaLnBrk="1" hangingPunct="1"/>
              <a:t>24</a:t>
            </a:fld>
            <a:endParaRPr lang="en-US" altLang="zh-TW"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0C3F6AAC-8128-584E-B6E3-2410449C9D11}"/>
              </a:ext>
            </a:extLst>
          </p:cNvPr>
          <p:cNvSpPr>
            <a:spLocks noGrp="1" noRot="1" noChangeAspect="1" noTextEdit="1"/>
          </p:cNvSpPr>
          <p:nvPr>
            <p:ph type="sldImg"/>
          </p:nvPr>
        </p:nvSpPr>
        <p:spPr>
          <a:ln/>
        </p:spPr>
      </p:sp>
      <p:sp>
        <p:nvSpPr>
          <p:cNvPr id="111619" name="備忘稿版面配置區 2">
            <a:extLst>
              <a:ext uri="{FF2B5EF4-FFF2-40B4-BE49-F238E27FC236}">
                <a16:creationId xmlns:a16="http://schemas.microsoft.com/office/drawing/2014/main" id="{4FE50061-524D-0440-8784-CD67928399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1620" name="投影片編號版面配置區 3">
            <a:extLst>
              <a:ext uri="{FF2B5EF4-FFF2-40B4-BE49-F238E27FC236}">
                <a16:creationId xmlns:a16="http://schemas.microsoft.com/office/drawing/2014/main" id="{2E34FD55-8F3D-D34B-9D19-C37A58DE2F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4FDFA78-6895-5543-9C5F-E752F6315D6F}" type="slidenum">
              <a:rPr lang="en-US" altLang="zh-TW" sz="1200"/>
              <a:pPr eaLnBrk="1" hangingPunct="1"/>
              <a:t>25</a:t>
            </a:fld>
            <a:endParaRPr lang="en-US" altLang="zh-TW"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a:extLst>
              <a:ext uri="{FF2B5EF4-FFF2-40B4-BE49-F238E27FC236}">
                <a16:creationId xmlns:a16="http://schemas.microsoft.com/office/drawing/2014/main" id="{F15F04AD-A253-F94A-AFB2-EA5C39EA990E}"/>
              </a:ext>
            </a:extLst>
          </p:cNvPr>
          <p:cNvSpPr>
            <a:spLocks noGrp="1" noRot="1" noChangeAspect="1" noTextEdit="1"/>
          </p:cNvSpPr>
          <p:nvPr>
            <p:ph type="sldImg"/>
          </p:nvPr>
        </p:nvSpPr>
        <p:spPr>
          <a:ln/>
        </p:spPr>
      </p:sp>
      <p:sp>
        <p:nvSpPr>
          <p:cNvPr id="112643" name="備忘稿版面配置區 2">
            <a:extLst>
              <a:ext uri="{FF2B5EF4-FFF2-40B4-BE49-F238E27FC236}">
                <a16:creationId xmlns:a16="http://schemas.microsoft.com/office/drawing/2014/main" id="{A74187AB-7F40-6146-A0E0-ECB76B90E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2644" name="投影片編號版面配置區 3">
            <a:extLst>
              <a:ext uri="{FF2B5EF4-FFF2-40B4-BE49-F238E27FC236}">
                <a16:creationId xmlns:a16="http://schemas.microsoft.com/office/drawing/2014/main" id="{C711F573-808B-D142-AC06-0D790ABB4D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E856200-695A-B54E-AE12-14F323C314D8}" type="slidenum">
              <a:rPr lang="en-US" altLang="zh-TW" sz="1200"/>
              <a:pPr eaLnBrk="1" hangingPunct="1"/>
              <a:t>26</a:t>
            </a:fld>
            <a:endParaRPr lang="en-US" altLang="zh-TW"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a:extLst>
              <a:ext uri="{FF2B5EF4-FFF2-40B4-BE49-F238E27FC236}">
                <a16:creationId xmlns:a16="http://schemas.microsoft.com/office/drawing/2014/main" id="{283D06DC-52B4-5346-B598-E5EFA5B77A5F}"/>
              </a:ext>
            </a:extLst>
          </p:cNvPr>
          <p:cNvSpPr>
            <a:spLocks noGrp="1" noRot="1" noChangeAspect="1" noTextEdit="1"/>
          </p:cNvSpPr>
          <p:nvPr>
            <p:ph type="sldImg"/>
          </p:nvPr>
        </p:nvSpPr>
        <p:spPr>
          <a:ln/>
        </p:spPr>
      </p:sp>
      <p:sp>
        <p:nvSpPr>
          <p:cNvPr id="113667" name="備忘稿版面配置區 2">
            <a:extLst>
              <a:ext uri="{FF2B5EF4-FFF2-40B4-BE49-F238E27FC236}">
                <a16:creationId xmlns:a16="http://schemas.microsoft.com/office/drawing/2014/main" id="{FF165344-6E92-6047-9CDF-C3B33EFA9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3668" name="投影片編號版面配置區 3">
            <a:extLst>
              <a:ext uri="{FF2B5EF4-FFF2-40B4-BE49-F238E27FC236}">
                <a16:creationId xmlns:a16="http://schemas.microsoft.com/office/drawing/2014/main" id="{0F8DEDEF-996F-1D46-AC7A-FC1BAFE944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7DCA14B-36B5-3145-8128-8F3120153FF5}" type="slidenum">
              <a:rPr lang="en-US" altLang="zh-TW" sz="1200"/>
              <a:pPr eaLnBrk="1" hangingPunct="1"/>
              <a:t>27</a:t>
            </a:fld>
            <a:endParaRPr lang="en-US" altLang="zh-TW"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a:extLst>
              <a:ext uri="{FF2B5EF4-FFF2-40B4-BE49-F238E27FC236}">
                <a16:creationId xmlns:a16="http://schemas.microsoft.com/office/drawing/2014/main" id="{010C0216-8D9D-6F4D-A7B5-B922CC086B14}"/>
              </a:ext>
            </a:extLst>
          </p:cNvPr>
          <p:cNvSpPr>
            <a:spLocks noGrp="1" noRot="1" noChangeAspect="1" noTextEdit="1"/>
          </p:cNvSpPr>
          <p:nvPr>
            <p:ph type="sldImg"/>
          </p:nvPr>
        </p:nvSpPr>
        <p:spPr>
          <a:ln/>
        </p:spPr>
      </p:sp>
      <p:sp>
        <p:nvSpPr>
          <p:cNvPr id="114691" name="備忘稿版面配置區 2">
            <a:extLst>
              <a:ext uri="{FF2B5EF4-FFF2-40B4-BE49-F238E27FC236}">
                <a16:creationId xmlns:a16="http://schemas.microsoft.com/office/drawing/2014/main" id="{2018B223-E3D9-094F-9B4E-D532660E5D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4692" name="投影片編號版面配置區 3">
            <a:extLst>
              <a:ext uri="{FF2B5EF4-FFF2-40B4-BE49-F238E27FC236}">
                <a16:creationId xmlns:a16="http://schemas.microsoft.com/office/drawing/2014/main" id="{9E66A5E0-BD9C-624C-B470-60636D2EE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C652B78-84A7-D04D-9C89-3D3376AF4490}" type="slidenum">
              <a:rPr lang="en-US" altLang="zh-TW" sz="1200"/>
              <a:pPr eaLnBrk="1" hangingPunct="1"/>
              <a:t>28</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a:extLst>
              <a:ext uri="{FF2B5EF4-FFF2-40B4-BE49-F238E27FC236}">
                <a16:creationId xmlns:a16="http://schemas.microsoft.com/office/drawing/2014/main" id="{6631EB8F-422F-6E44-A4EE-3B7CC9E39152}"/>
              </a:ext>
            </a:extLst>
          </p:cNvPr>
          <p:cNvSpPr>
            <a:spLocks noGrp="1" noRot="1" noChangeAspect="1" noTextEdit="1"/>
          </p:cNvSpPr>
          <p:nvPr>
            <p:ph type="sldImg"/>
          </p:nvPr>
        </p:nvSpPr>
        <p:spPr>
          <a:ln/>
        </p:spPr>
      </p:sp>
      <p:sp>
        <p:nvSpPr>
          <p:cNvPr id="88067" name="備忘稿版面配置區 2">
            <a:extLst>
              <a:ext uri="{FF2B5EF4-FFF2-40B4-BE49-F238E27FC236}">
                <a16:creationId xmlns:a16="http://schemas.microsoft.com/office/drawing/2014/main" id="{D0AF87DD-BC69-4D48-92F4-0F3BC03B2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88068" name="投影片編號版面配置區 3">
            <a:extLst>
              <a:ext uri="{FF2B5EF4-FFF2-40B4-BE49-F238E27FC236}">
                <a16:creationId xmlns:a16="http://schemas.microsoft.com/office/drawing/2014/main" id="{8C412453-C515-5D4B-812C-99B848D50F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0F5D236-EC3F-3D48-9F31-51BC48647C7E}" type="slidenum">
              <a:rPr lang="en-US" altLang="zh-TW" sz="1200"/>
              <a:pPr eaLnBrk="1" hangingPunct="1"/>
              <a:t>2</a:t>
            </a:fld>
            <a:endParaRPr lang="en-US" altLang="zh-TW"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a:extLst>
              <a:ext uri="{FF2B5EF4-FFF2-40B4-BE49-F238E27FC236}">
                <a16:creationId xmlns:a16="http://schemas.microsoft.com/office/drawing/2014/main" id="{6CADF44D-B827-154D-B997-0A51B66E9DD5}"/>
              </a:ext>
            </a:extLst>
          </p:cNvPr>
          <p:cNvSpPr>
            <a:spLocks noGrp="1" noRot="1" noChangeAspect="1" noTextEdit="1"/>
          </p:cNvSpPr>
          <p:nvPr>
            <p:ph type="sldImg"/>
          </p:nvPr>
        </p:nvSpPr>
        <p:spPr>
          <a:ln/>
        </p:spPr>
      </p:sp>
      <p:sp>
        <p:nvSpPr>
          <p:cNvPr id="115715" name="備忘稿版面配置區 2">
            <a:extLst>
              <a:ext uri="{FF2B5EF4-FFF2-40B4-BE49-F238E27FC236}">
                <a16:creationId xmlns:a16="http://schemas.microsoft.com/office/drawing/2014/main" id="{B3F80505-4A3E-5A49-AC06-E003EADBA7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5716" name="投影片編號版面配置區 3">
            <a:extLst>
              <a:ext uri="{FF2B5EF4-FFF2-40B4-BE49-F238E27FC236}">
                <a16:creationId xmlns:a16="http://schemas.microsoft.com/office/drawing/2014/main" id="{06AC2F14-7797-7C48-A4EC-CD7BEFCC9F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D68E0B6-A13F-2B48-B205-E8A4B14474FC}" type="slidenum">
              <a:rPr lang="en-US" altLang="zh-TW" sz="1200"/>
              <a:pPr eaLnBrk="1" hangingPunct="1"/>
              <a:t>29</a:t>
            </a:fld>
            <a:endParaRPr lang="en-US" altLang="zh-TW"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a:extLst>
              <a:ext uri="{FF2B5EF4-FFF2-40B4-BE49-F238E27FC236}">
                <a16:creationId xmlns:a16="http://schemas.microsoft.com/office/drawing/2014/main" id="{C0DF8FE0-F38F-6D4A-A99E-2500ACE9FB52}"/>
              </a:ext>
            </a:extLst>
          </p:cNvPr>
          <p:cNvSpPr>
            <a:spLocks noGrp="1" noRot="1" noChangeAspect="1" noTextEdit="1"/>
          </p:cNvSpPr>
          <p:nvPr>
            <p:ph type="sldImg"/>
          </p:nvPr>
        </p:nvSpPr>
        <p:spPr>
          <a:ln/>
        </p:spPr>
      </p:sp>
      <p:sp>
        <p:nvSpPr>
          <p:cNvPr id="116739" name="備忘稿版面配置區 2">
            <a:extLst>
              <a:ext uri="{FF2B5EF4-FFF2-40B4-BE49-F238E27FC236}">
                <a16:creationId xmlns:a16="http://schemas.microsoft.com/office/drawing/2014/main" id="{2A517A2D-EF9D-2D45-9DB5-09DD95F59E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6740" name="投影片編號版面配置區 3">
            <a:extLst>
              <a:ext uri="{FF2B5EF4-FFF2-40B4-BE49-F238E27FC236}">
                <a16:creationId xmlns:a16="http://schemas.microsoft.com/office/drawing/2014/main" id="{5A07C7DF-F894-2D46-AC09-01E04166BE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9A7A119-1E56-8445-8827-AD8199CA5BD2}" type="slidenum">
              <a:rPr lang="en-US" altLang="zh-TW" sz="1200"/>
              <a:pPr eaLnBrk="1" hangingPunct="1"/>
              <a:t>30</a:t>
            </a:fld>
            <a:endParaRPr lang="en-US" altLang="zh-TW"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a:extLst>
              <a:ext uri="{FF2B5EF4-FFF2-40B4-BE49-F238E27FC236}">
                <a16:creationId xmlns:a16="http://schemas.microsoft.com/office/drawing/2014/main" id="{E04D9879-40F7-184E-BB42-16649D5C9BBE}"/>
              </a:ext>
            </a:extLst>
          </p:cNvPr>
          <p:cNvSpPr>
            <a:spLocks noGrp="1" noRot="1" noChangeAspect="1" noTextEdit="1"/>
          </p:cNvSpPr>
          <p:nvPr>
            <p:ph type="sldImg"/>
          </p:nvPr>
        </p:nvSpPr>
        <p:spPr>
          <a:ln/>
        </p:spPr>
      </p:sp>
      <p:sp>
        <p:nvSpPr>
          <p:cNvPr id="117763" name="備忘稿版面配置區 2">
            <a:extLst>
              <a:ext uri="{FF2B5EF4-FFF2-40B4-BE49-F238E27FC236}">
                <a16:creationId xmlns:a16="http://schemas.microsoft.com/office/drawing/2014/main" id="{E0C7D09B-FC17-AA4B-BC82-1DFB0C77D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7764" name="投影片編號版面配置區 3">
            <a:extLst>
              <a:ext uri="{FF2B5EF4-FFF2-40B4-BE49-F238E27FC236}">
                <a16:creationId xmlns:a16="http://schemas.microsoft.com/office/drawing/2014/main" id="{CE3C7177-408F-FD4F-A0DF-34B55511C1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B1FFD91-FFD9-5C4B-BD35-3242C4A5B2D5}" type="slidenum">
              <a:rPr lang="en-US" altLang="zh-TW" sz="1200"/>
              <a:pPr eaLnBrk="1" hangingPunct="1"/>
              <a:t>31</a:t>
            </a:fld>
            <a:endParaRPr lang="en-US" altLang="zh-TW"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a:extLst>
              <a:ext uri="{FF2B5EF4-FFF2-40B4-BE49-F238E27FC236}">
                <a16:creationId xmlns:a16="http://schemas.microsoft.com/office/drawing/2014/main" id="{D5599CCA-5A3A-DA43-B191-DE0D29425581}"/>
              </a:ext>
            </a:extLst>
          </p:cNvPr>
          <p:cNvSpPr>
            <a:spLocks noGrp="1" noRot="1" noChangeAspect="1" noTextEdit="1"/>
          </p:cNvSpPr>
          <p:nvPr>
            <p:ph type="sldImg"/>
          </p:nvPr>
        </p:nvSpPr>
        <p:spPr>
          <a:ln/>
        </p:spPr>
      </p:sp>
      <p:sp>
        <p:nvSpPr>
          <p:cNvPr id="118787" name="備忘稿版面配置區 2">
            <a:extLst>
              <a:ext uri="{FF2B5EF4-FFF2-40B4-BE49-F238E27FC236}">
                <a16:creationId xmlns:a16="http://schemas.microsoft.com/office/drawing/2014/main" id="{2BE67FBC-1028-7D48-A5FC-FA33801391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8788" name="投影片編號版面配置區 3">
            <a:extLst>
              <a:ext uri="{FF2B5EF4-FFF2-40B4-BE49-F238E27FC236}">
                <a16:creationId xmlns:a16="http://schemas.microsoft.com/office/drawing/2014/main" id="{8A4EB8CE-3E9A-3944-9DBD-E82DA6B7F6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B1CF385D-1AA4-7847-9B21-D9400BAFF1DE}" type="slidenum">
              <a:rPr lang="en-US" altLang="zh-TW" sz="1200"/>
              <a:pPr eaLnBrk="1" hangingPunct="1"/>
              <a:t>32</a:t>
            </a:fld>
            <a:endParaRPr lang="en-US" altLang="zh-TW"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a:extLst>
              <a:ext uri="{FF2B5EF4-FFF2-40B4-BE49-F238E27FC236}">
                <a16:creationId xmlns:a16="http://schemas.microsoft.com/office/drawing/2014/main" id="{0F944FF9-0313-704C-B690-832C27DDC600}"/>
              </a:ext>
            </a:extLst>
          </p:cNvPr>
          <p:cNvSpPr>
            <a:spLocks noGrp="1" noRot="1" noChangeAspect="1" noTextEdit="1"/>
          </p:cNvSpPr>
          <p:nvPr>
            <p:ph type="sldImg"/>
          </p:nvPr>
        </p:nvSpPr>
        <p:spPr>
          <a:ln/>
        </p:spPr>
      </p:sp>
      <p:sp>
        <p:nvSpPr>
          <p:cNvPr id="119811" name="備忘稿版面配置區 2">
            <a:extLst>
              <a:ext uri="{FF2B5EF4-FFF2-40B4-BE49-F238E27FC236}">
                <a16:creationId xmlns:a16="http://schemas.microsoft.com/office/drawing/2014/main" id="{9837EAAD-1B2C-8243-92A7-CF28EC47C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19812" name="投影片編號版面配置區 3">
            <a:extLst>
              <a:ext uri="{FF2B5EF4-FFF2-40B4-BE49-F238E27FC236}">
                <a16:creationId xmlns:a16="http://schemas.microsoft.com/office/drawing/2014/main" id="{DF7925AD-144A-0940-B3DF-A96B9A5D7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34200EC-399C-BB43-98AC-5E66D08641B7}" type="slidenum">
              <a:rPr lang="en-US" altLang="zh-TW" sz="1200"/>
              <a:pPr eaLnBrk="1" hangingPunct="1"/>
              <a:t>33</a:t>
            </a:fld>
            <a:endParaRPr lang="en-US" altLang="zh-TW"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a:extLst>
              <a:ext uri="{FF2B5EF4-FFF2-40B4-BE49-F238E27FC236}">
                <a16:creationId xmlns:a16="http://schemas.microsoft.com/office/drawing/2014/main" id="{41B1E9B3-4FDB-7E43-84C3-029E1449D8C2}"/>
              </a:ext>
            </a:extLst>
          </p:cNvPr>
          <p:cNvSpPr>
            <a:spLocks noGrp="1" noRot="1" noChangeAspect="1" noTextEdit="1"/>
          </p:cNvSpPr>
          <p:nvPr>
            <p:ph type="sldImg"/>
          </p:nvPr>
        </p:nvSpPr>
        <p:spPr>
          <a:ln/>
        </p:spPr>
      </p:sp>
      <p:sp>
        <p:nvSpPr>
          <p:cNvPr id="120835" name="備忘稿版面配置區 2">
            <a:extLst>
              <a:ext uri="{FF2B5EF4-FFF2-40B4-BE49-F238E27FC236}">
                <a16:creationId xmlns:a16="http://schemas.microsoft.com/office/drawing/2014/main" id="{6A17A683-ADDB-D346-93AC-609D80D384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0836" name="投影片編號版面配置區 3">
            <a:extLst>
              <a:ext uri="{FF2B5EF4-FFF2-40B4-BE49-F238E27FC236}">
                <a16:creationId xmlns:a16="http://schemas.microsoft.com/office/drawing/2014/main" id="{A35ABAD4-7EE4-7B4C-B44A-21BC6CAB3D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7070E68-19D7-0441-A599-3631673249E9}" type="slidenum">
              <a:rPr lang="en-US" altLang="zh-TW" sz="1200"/>
              <a:pPr eaLnBrk="1" hangingPunct="1"/>
              <a:t>34</a:t>
            </a:fld>
            <a:endParaRPr lang="en-US" altLang="zh-TW"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a:extLst>
              <a:ext uri="{FF2B5EF4-FFF2-40B4-BE49-F238E27FC236}">
                <a16:creationId xmlns:a16="http://schemas.microsoft.com/office/drawing/2014/main" id="{73F67C6E-AA83-924D-98DF-78297B0608D6}"/>
              </a:ext>
            </a:extLst>
          </p:cNvPr>
          <p:cNvSpPr>
            <a:spLocks noGrp="1" noRot="1" noChangeAspect="1" noTextEdit="1"/>
          </p:cNvSpPr>
          <p:nvPr>
            <p:ph type="sldImg"/>
          </p:nvPr>
        </p:nvSpPr>
        <p:spPr>
          <a:ln/>
        </p:spPr>
      </p:sp>
      <p:sp>
        <p:nvSpPr>
          <p:cNvPr id="121859" name="備忘稿版面配置區 2">
            <a:extLst>
              <a:ext uri="{FF2B5EF4-FFF2-40B4-BE49-F238E27FC236}">
                <a16:creationId xmlns:a16="http://schemas.microsoft.com/office/drawing/2014/main" id="{4E43B68E-47D3-6941-82B3-956D041A33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1860" name="投影片編號版面配置區 3">
            <a:extLst>
              <a:ext uri="{FF2B5EF4-FFF2-40B4-BE49-F238E27FC236}">
                <a16:creationId xmlns:a16="http://schemas.microsoft.com/office/drawing/2014/main" id="{E4FA76FA-90F2-1746-9870-44132785D3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4FF5EEF-D30F-0345-B583-6148CF5E7B61}" type="slidenum">
              <a:rPr lang="en-US" altLang="zh-TW" sz="1200"/>
              <a:pPr eaLnBrk="1" hangingPunct="1"/>
              <a:t>35</a:t>
            </a:fld>
            <a:endParaRPr lang="en-US" altLang="zh-TW"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a:extLst>
              <a:ext uri="{FF2B5EF4-FFF2-40B4-BE49-F238E27FC236}">
                <a16:creationId xmlns:a16="http://schemas.microsoft.com/office/drawing/2014/main" id="{8B431C88-EEC6-C04B-B6FC-24E47F6DAE1B}"/>
              </a:ext>
            </a:extLst>
          </p:cNvPr>
          <p:cNvSpPr>
            <a:spLocks noGrp="1" noRot="1" noChangeAspect="1" noTextEdit="1"/>
          </p:cNvSpPr>
          <p:nvPr>
            <p:ph type="sldImg"/>
          </p:nvPr>
        </p:nvSpPr>
        <p:spPr>
          <a:ln/>
        </p:spPr>
      </p:sp>
      <p:sp>
        <p:nvSpPr>
          <p:cNvPr id="122883" name="備忘稿版面配置區 2">
            <a:extLst>
              <a:ext uri="{FF2B5EF4-FFF2-40B4-BE49-F238E27FC236}">
                <a16:creationId xmlns:a16="http://schemas.microsoft.com/office/drawing/2014/main" id="{4CB6C830-8380-D341-A043-D1F84381E6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2884" name="投影片編號版面配置區 3">
            <a:extLst>
              <a:ext uri="{FF2B5EF4-FFF2-40B4-BE49-F238E27FC236}">
                <a16:creationId xmlns:a16="http://schemas.microsoft.com/office/drawing/2014/main" id="{D721C6DE-6B5A-F64D-8C5F-E2FC14E2EE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E058347-A026-C348-A1A0-1657FBC49A58}" type="slidenum">
              <a:rPr lang="en-US" altLang="zh-TW" sz="1200"/>
              <a:pPr eaLnBrk="1" hangingPunct="1"/>
              <a:t>36</a:t>
            </a:fld>
            <a:endParaRPr lang="en-US" altLang="zh-TW"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a:extLst>
              <a:ext uri="{FF2B5EF4-FFF2-40B4-BE49-F238E27FC236}">
                <a16:creationId xmlns:a16="http://schemas.microsoft.com/office/drawing/2014/main" id="{87B4C773-1A98-3446-87C4-4E2BAEBFFC9A}"/>
              </a:ext>
            </a:extLst>
          </p:cNvPr>
          <p:cNvSpPr>
            <a:spLocks noGrp="1" noRot="1" noChangeAspect="1" noTextEdit="1"/>
          </p:cNvSpPr>
          <p:nvPr>
            <p:ph type="sldImg"/>
          </p:nvPr>
        </p:nvSpPr>
        <p:spPr>
          <a:ln/>
        </p:spPr>
      </p:sp>
      <p:sp>
        <p:nvSpPr>
          <p:cNvPr id="123907" name="備忘稿版面配置區 2">
            <a:extLst>
              <a:ext uri="{FF2B5EF4-FFF2-40B4-BE49-F238E27FC236}">
                <a16:creationId xmlns:a16="http://schemas.microsoft.com/office/drawing/2014/main" id="{269E8D95-9FBF-414B-8899-94CD084B7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3908" name="投影片編號版面配置區 3">
            <a:extLst>
              <a:ext uri="{FF2B5EF4-FFF2-40B4-BE49-F238E27FC236}">
                <a16:creationId xmlns:a16="http://schemas.microsoft.com/office/drawing/2014/main" id="{C9804893-1ED6-584B-BAA0-593ABF0E32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D65B4A4-8475-644F-A338-B7D8F91F5226}" type="slidenum">
              <a:rPr lang="en-US" altLang="zh-TW" sz="1200"/>
              <a:pPr eaLnBrk="1" hangingPunct="1"/>
              <a:t>37</a:t>
            </a:fld>
            <a:endParaRPr lang="en-US" altLang="zh-TW"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a:extLst>
              <a:ext uri="{FF2B5EF4-FFF2-40B4-BE49-F238E27FC236}">
                <a16:creationId xmlns:a16="http://schemas.microsoft.com/office/drawing/2014/main" id="{9F9FF699-32DF-C84B-A074-CFA6C3A4B184}"/>
              </a:ext>
            </a:extLst>
          </p:cNvPr>
          <p:cNvSpPr>
            <a:spLocks noGrp="1" noRot="1" noChangeAspect="1" noTextEdit="1"/>
          </p:cNvSpPr>
          <p:nvPr>
            <p:ph type="sldImg"/>
          </p:nvPr>
        </p:nvSpPr>
        <p:spPr>
          <a:ln/>
        </p:spPr>
      </p:sp>
      <p:sp>
        <p:nvSpPr>
          <p:cNvPr id="124931" name="備忘稿版面配置區 2">
            <a:extLst>
              <a:ext uri="{FF2B5EF4-FFF2-40B4-BE49-F238E27FC236}">
                <a16:creationId xmlns:a16="http://schemas.microsoft.com/office/drawing/2014/main" id="{0B51CCE6-6766-774F-8110-15D04B88D3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4932" name="投影片編號版面配置區 3">
            <a:extLst>
              <a:ext uri="{FF2B5EF4-FFF2-40B4-BE49-F238E27FC236}">
                <a16:creationId xmlns:a16="http://schemas.microsoft.com/office/drawing/2014/main" id="{98541239-1A7A-6F4A-9B6D-228044F5E5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B06B61A-4B43-C643-8EE7-52CD90A02376}" type="slidenum">
              <a:rPr lang="en-US" altLang="zh-TW" sz="1200"/>
              <a:pPr eaLnBrk="1" hangingPunct="1"/>
              <a:t>38</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a:extLst>
              <a:ext uri="{FF2B5EF4-FFF2-40B4-BE49-F238E27FC236}">
                <a16:creationId xmlns:a16="http://schemas.microsoft.com/office/drawing/2014/main" id="{CD3F89B9-E9D1-7547-BC91-09A2576D60EA}"/>
              </a:ext>
            </a:extLst>
          </p:cNvPr>
          <p:cNvSpPr>
            <a:spLocks noGrp="1" noRot="1" noChangeAspect="1" noTextEdit="1"/>
          </p:cNvSpPr>
          <p:nvPr>
            <p:ph type="sldImg"/>
          </p:nvPr>
        </p:nvSpPr>
        <p:spPr>
          <a:ln/>
        </p:spPr>
      </p:sp>
      <p:sp>
        <p:nvSpPr>
          <p:cNvPr id="89091" name="備忘稿版面配置區 2">
            <a:extLst>
              <a:ext uri="{FF2B5EF4-FFF2-40B4-BE49-F238E27FC236}">
                <a16:creationId xmlns:a16="http://schemas.microsoft.com/office/drawing/2014/main" id="{C27B6D77-93CB-1545-90E2-D4053C10E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89092" name="投影片編號版面配置區 3">
            <a:extLst>
              <a:ext uri="{FF2B5EF4-FFF2-40B4-BE49-F238E27FC236}">
                <a16:creationId xmlns:a16="http://schemas.microsoft.com/office/drawing/2014/main" id="{533DD8F0-212C-8D4C-9CCE-2959E9E6E3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9E2E096-D356-F24E-A988-C5CD2B973EE7}" type="slidenum">
              <a:rPr lang="en-US" altLang="zh-TW" sz="1200"/>
              <a:pPr eaLnBrk="1" hangingPunct="1"/>
              <a:t>3</a:t>
            </a:fld>
            <a:endParaRPr lang="en-US" altLang="zh-TW"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a:extLst>
              <a:ext uri="{FF2B5EF4-FFF2-40B4-BE49-F238E27FC236}">
                <a16:creationId xmlns:a16="http://schemas.microsoft.com/office/drawing/2014/main" id="{E449AC58-0C6C-AA40-98D6-68065248E88F}"/>
              </a:ext>
            </a:extLst>
          </p:cNvPr>
          <p:cNvSpPr>
            <a:spLocks noGrp="1" noRot="1" noChangeAspect="1" noTextEdit="1"/>
          </p:cNvSpPr>
          <p:nvPr>
            <p:ph type="sldImg"/>
          </p:nvPr>
        </p:nvSpPr>
        <p:spPr>
          <a:ln/>
        </p:spPr>
      </p:sp>
      <p:sp>
        <p:nvSpPr>
          <p:cNvPr id="125955" name="備忘稿版面配置區 2">
            <a:extLst>
              <a:ext uri="{FF2B5EF4-FFF2-40B4-BE49-F238E27FC236}">
                <a16:creationId xmlns:a16="http://schemas.microsoft.com/office/drawing/2014/main" id="{4546D340-342C-5B44-AE94-00E815936A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5956" name="投影片編號版面配置區 3">
            <a:extLst>
              <a:ext uri="{FF2B5EF4-FFF2-40B4-BE49-F238E27FC236}">
                <a16:creationId xmlns:a16="http://schemas.microsoft.com/office/drawing/2014/main" id="{019CB705-E53B-BE4B-B952-5A91EA0E8D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35BFC47-6A0C-CD4B-869C-09230BEA85F4}" type="slidenum">
              <a:rPr lang="en-US" altLang="zh-TW" sz="1200"/>
              <a:pPr eaLnBrk="1" hangingPunct="1"/>
              <a:t>39</a:t>
            </a:fld>
            <a:endParaRPr lang="en-US" altLang="zh-TW"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a:extLst>
              <a:ext uri="{FF2B5EF4-FFF2-40B4-BE49-F238E27FC236}">
                <a16:creationId xmlns:a16="http://schemas.microsoft.com/office/drawing/2014/main" id="{65059E85-DAD1-684C-A741-7782F24493AB}"/>
              </a:ext>
            </a:extLst>
          </p:cNvPr>
          <p:cNvSpPr>
            <a:spLocks noGrp="1" noRot="1" noChangeAspect="1" noTextEdit="1"/>
          </p:cNvSpPr>
          <p:nvPr>
            <p:ph type="sldImg"/>
          </p:nvPr>
        </p:nvSpPr>
        <p:spPr>
          <a:ln/>
        </p:spPr>
      </p:sp>
      <p:sp>
        <p:nvSpPr>
          <p:cNvPr id="126979" name="備忘稿版面配置區 2">
            <a:extLst>
              <a:ext uri="{FF2B5EF4-FFF2-40B4-BE49-F238E27FC236}">
                <a16:creationId xmlns:a16="http://schemas.microsoft.com/office/drawing/2014/main" id="{1B17FE96-7B6A-264C-B8DF-6505B801D4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6980" name="投影片編號版面配置區 3">
            <a:extLst>
              <a:ext uri="{FF2B5EF4-FFF2-40B4-BE49-F238E27FC236}">
                <a16:creationId xmlns:a16="http://schemas.microsoft.com/office/drawing/2014/main" id="{FFCE30C4-8455-7941-A786-93418311E2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8256957-DAA0-AA4D-B9DB-73707AA811DE}" type="slidenum">
              <a:rPr lang="en-US" altLang="zh-TW" sz="1200"/>
              <a:pPr eaLnBrk="1" hangingPunct="1"/>
              <a:t>40</a:t>
            </a:fld>
            <a:endParaRPr lang="en-US" altLang="zh-TW"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a:extLst>
              <a:ext uri="{FF2B5EF4-FFF2-40B4-BE49-F238E27FC236}">
                <a16:creationId xmlns:a16="http://schemas.microsoft.com/office/drawing/2014/main" id="{8DBA2249-8F0B-4741-9BB0-DF4A9A46C528}"/>
              </a:ext>
            </a:extLst>
          </p:cNvPr>
          <p:cNvSpPr>
            <a:spLocks noGrp="1" noRot="1" noChangeAspect="1" noTextEdit="1"/>
          </p:cNvSpPr>
          <p:nvPr>
            <p:ph type="sldImg"/>
          </p:nvPr>
        </p:nvSpPr>
        <p:spPr>
          <a:ln/>
        </p:spPr>
      </p:sp>
      <p:sp>
        <p:nvSpPr>
          <p:cNvPr id="128003" name="備忘稿版面配置區 2">
            <a:extLst>
              <a:ext uri="{FF2B5EF4-FFF2-40B4-BE49-F238E27FC236}">
                <a16:creationId xmlns:a16="http://schemas.microsoft.com/office/drawing/2014/main" id="{509A999F-8298-0343-95C7-1A36BB4E1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8004" name="投影片編號版面配置區 3">
            <a:extLst>
              <a:ext uri="{FF2B5EF4-FFF2-40B4-BE49-F238E27FC236}">
                <a16:creationId xmlns:a16="http://schemas.microsoft.com/office/drawing/2014/main" id="{721947E5-906C-6C4C-BD70-994D731A0F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B41576D-03D0-9244-B20D-DF2D95601BD5}" type="slidenum">
              <a:rPr lang="en-US" altLang="zh-TW" sz="1200"/>
              <a:pPr eaLnBrk="1" hangingPunct="1"/>
              <a:t>41</a:t>
            </a:fld>
            <a:endParaRPr lang="en-US" altLang="zh-TW"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a:extLst>
              <a:ext uri="{FF2B5EF4-FFF2-40B4-BE49-F238E27FC236}">
                <a16:creationId xmlns:a16="http://schemas.microsoft.com/office/drawing/2014/main" id="{7DC61E53-938D-CA47-9E34-ABF7E4558692}"/>
              </a:ext>
            </a:extLst>
          </p:cNvPr>
          <p:cNvSpPr>
            <a:spLocks noGrp="1" noRot="1" noChangeAspect="1" noTextEdit="1"/>
          </p:cNvSpPr>
          <p:nvPr>
            <p:ph type="sldImg"/>
          </p:nvPr>
        </p:nvSpPr>
        <p:spPr>
          <a:ln/>
        </p:spPr>
      </p:sp>
      <p:sp>
        <p:nvSpPr>
          <p:cNvPr id="129027" name="備忘稿版面配置區 2">
            <a:extLst>
              <a:ext uri="{FF2B5EF4-FFF2-40B4-BE49-F238E27FC236}">
                <a16:creationId xmlns:a16="http://schemas.microsoft.com/office/drawing/2014/main" id="{F5F2573C-1926-3541-A2D5-6E3D2F7E6C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29028" name="投影片編號版面配置區 3">
            <a:extLst>
              <a:ext uri="{FF2B5EF4-FFF2-40B4-BE49-F238E27FC236}">
                <a16:creationId xmlns:a16="http://schemas.microsoft.com/office/drawing/2014/main" id="{F45ABA2F-45E8-0F43-87FC-D2AF61E2B3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015711D-105E-5D42-92EC-9B71D5D308EB}" type="slidenum">
              <a:rPr lang="en-US" altLang="zh-TW" sz="1200"/>
              <a:pPr eaLnBrk="1" hangingPunct="1"/>
              <a:t>42</a:t>
            </a:fld>
            <a:endParaRPr lang="en-US" altLang="zh-TW"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a:extLst>
              <a:ext uri="{FF2B5EF4-FFF2-40B4-BE49-F238E27FC236}">
                <a16:creationId xmlns:a16="http://schemas.microsoft.com/office/drawing/2014/main" id="{C124C257-918A-E945-991F-53B7FFD5E52F}"/>
              </a:ext>
            </a:extLst>
          </p:cNvPr>
          <p:cNvSpPr>
            <a:spLocks noGrp="1" noRot="1" noChangeAspect="1" noTextEdit="1"/>
          </p:cNvSpPr>
          <p:nvPr>
            <p:ph type="sldImg"/>
          </p:nvPr>
        </p:nvSpPr>
        <p:spPr>
          <a:ln/>
        </p:spPr>
      </p:sp>
      <p:sp>
        <p:nvSpPr>
          <p:cNvPr id="130051" name="備忘稿版面配置區 2">
            <a:extLst>
              <a:ext uri="{FF2B5EF4-FFF2-40B4-BE49-F238E27FC236}">
                <a16:creationId xmlns:a16="http://schemas.microsoft.com/office/drawing/2014/main" id="{ED67155A-1E12-3646-AAA0-D127CEE64C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0052" name="投影片編號版面配置區 3">
            <a:extLst>
              <a:ext uri="{FF2B5EF4-FFF2-40B4-BE49-F238E27FC236}">
                <a16:creationId xmlns:a16="http://schemas.microsoft.com/office/drawing/2014/main" id="{2841085C-3FF6-8941-9689-BCEF106E86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6AC6B46-630D-A747-A439-98484447516D}" type="slidenum">
              <a:rPr lang="en-US" altLang="zh-TW" sz="1200"/>
              <a:pPr eaLnBrk="1" hangingPunct="1"/>
              <a:t>43</a:t>
            </a:fld>
            <a:endParaRPr lang="en-US" altLang="zh-TW"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a:extLst>
              <a:ext uri="{FF2B5EF4-FFF2-40B4-BE49-F238E27FC236}">
                <a16:creationId xmlns:a16="http://schemas.microsoft.com/office/drawing/2014/main" id="{5DA202CC-A2A2-D64C-B394-5251917E6412}"/>
              </a:ext>
            </a:extLst>
          </p:cNvPr>
          <p:cNvSpPr>
            <a:spLocks noGrp="1" noRot="1" noChangeAspect="1" noTextEdit="1"/>
          </p:cNvSpPr>
          <p:nvPr>
            <p:ph type="sldImg"/>
          </p:nvPr>
        </p:nvSpPr>
        <p:spPr>
          <a:ln/>
        </p:spPr>
      </p:sp>
      <p:sp>
        <p:nvSpPr>
          <p:cNvPr id="131075" name="備忘稿版面配置區 2">
            <a:extLst>
              <a:ext uri="{FF2B5EF4-FFF2-40B4-BE49-F238E27FC236}">
                <a16:creationId xmlns:a16="http://schemas.microsoft.com/office/drawing/2014/main" id="{BBC92C48-C5FB-4C45-AE5F-D9A27FA11F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1076" name="投影片編號版面配置區 3">
            <a:extLst>
              <a:ext uri="{FF2B5EF4-FFF2-40B4-BE49-F238E27FC236}">
                <a16:creationId xmlns:a16="http://schemas.microsoft.com/office/drawing/2014/main" id="{A33F9CF5-FD6A-7447-B85A-290A34AF24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47732BF-2DE5-FF41-AAF8-311919BF2F23}" type="slidenum">
              <a:rPr lang="en-US" altLang="zh-TW" sz="1200"/>
              <a:pPr eaLnBrk="1" hangingPunct="1"/>
              <a:t>44</a:t>
            </a:fld>
            <a:endParaRPr lang="en-US" altLang="zh-TW"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a:extLst>
              <a:ext uri="{FF2B5EF4-FFF2-40B4-BE49-F238E27FC236}">
                <a16:creationId xmlns:a16="http://schemas.microsoft.com/office/drawing/2014/main" id="{4CBE8C93-DE9C-0642-88F0-965300509370}"/>
              </a:ext>
            </a:extLst>
          </p:cNvPr>
          <p:cNvSpPr>
            <a:spLocks noGrp="1" noRot="1" noChangeAspect="1" noTextEdit="1"/>
          </p:cNvSpPr>
          <p:nvPr>
            <p:ph type="sldImg"/>
          </p:nvPr>
        </p:nvSpPr>
        <p:spPr>
          <a:ln/>
        </p:spPr>
      </p:sp>
      <p:sp>
        <p:nvSpPr>
          <p:cNvPr id="132099" name="備忘稿版面配置區 2">
            <a:extLst>
              <a:ext uri="{FF2B5EF4-FFF2-40B4-BE49-F238E27FC236}">
                <a16:creationId xmlns:a16="http://schemas.microsoft.com/office/drawing/2014/main" id="{6519884D-E367-4D44-A796-376E472701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2100" name="投影片編號版面配置區 3">
            <a:extLst>
              <a:ext uri="{FF2B5EF4-FFF2-40B4-BE49-F238E27FC236}">
                <a16:creationId xmlns:a16="http://schemas.microsoft.com/office/drawing/2014/main" id="{062B3904-0988-604B-AFA2-514A2F71A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346658C-5649-4849-A74D-6F6299B42E17}" type="slidenum">
              <a:rPr lang="en-US" altLang="zh-TW" sz="1200"/>
              <a:pPr eaLnBrk="1" hangingPunct="1"/>
              <a:t>45</a:t>
            </a:fld>
            <a:endParaRPr lang="en-US" altLang="zh-TW"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a:extLst>
              <a:ext uri="{FF2B5EF4-FFF2-40B4-BE49-F238E27FC236}">
                <a16:creationId xmlns:a16="http://schemas.microsoft.com/office/drawing/2014/main" id="{F021D85B-F18C-2B46-803D-ACB9F8A3671E}"/>
              </a:ext>
            </a:extLst>
          </p:cNvPr>
          <p:cNvSpPr>
            <a:spLocks noGrp="1" noRot="1" noChangeAspect="1" noTextEdit="1"/>
          </p:cNvSpPr>
          <p:nvPr>
            <p:ph type="sldImg"/>
          </p:nvPr>
        </p:nvSpPr>
        <p:spPr>
          <a:ln/>
        </p:spPr>
      </p:sp>
      <p:sp>
        <p:nvSpPr>
          <p:cNvPr id="133123" name="備忘稿版面配置區 2">
            <a:extLst>
              <a:ext uri="{FF2B5EF4-FFF2-40B4-BE49-F238E27FC236}">
                <a16:creationId xmlns:a16="http://schemas.microsoft.com/office/drawing/2014/main" id="{7586DA68-FD3D-3F42-AA0C-630242621A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3124" name="投影片編號版面配置區 3">
            <a:extLst>
              <a:ext uri="{FF2B5EF4-FFF2-40B4-BE49-F238E27FC236}">
                <a16:creationId xmlns:a16="http://schemas.microsoft.com/office/drawing/2014/main" id="{97803E4D-E316-684F-9CAB-361A3287F2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A8D9022-12EB-6245-A74F-8B8AD2477BB1}" type="slidenum">
              <a:rPr lang="en-US" altLang="zh-TW" sz="1200"/>
              <a:pPr eaLnBrk="1" hangingPunct="1"/>
              <a:t>46</a:t>
            </a:fld>
            <a:endParaRPr lang="en-US" altLang="zh-TW"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CA9B83E0-7576-5F48-95D5-6C6D39C4B9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864E92A-41D0-0746-A7E6-5ECE9908F68B}" type="slidenum">
              <a:rPr lang="en-US" altLang="zh-TW" sz="1200"/>
              <a:pPr eaLnBrk="1" hangingPunct="1"/>
              <a:t>47</a:t>
            </a:fld>
            <a:endParaRPr lang="en-US" altLang="zh-TW" sz="1200"/>
          </a:p>
        </p:txBody>
      </p:sp>
      <p:sp>
        <p:nvSpPr>
          <p:cNvPr id="134147" name="Rectangle 2">
            <a:extLst>
              <a:ext uri="{FF2B5EF4-FFF2-40B4-BE49-F238E27FC236}">
                <a16:creationId xmlns:a16="http://schemas.microsoft.com/office/drawing/2014/main" id="{4B16BA13-8894-FC4E-A775-AFE3312200BD}"/>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B1E04ACF-A614-1D46-B4E7-6ACA37D9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a:extLst>
              <a:ext uri="{FF2B5EF4-FFF2-40B4-BE49-F238E27FC236}">
                <a16:creationId xmlns:a16="http://schemas.microsoft.com/office/drawing/2014/main" id="{4FC44576-3217-4041-8773-23A65353C1A1}"/>
              </a:ext>
            </a:extLst>
          </p:cNvPr>
          <p:cNvSpPr>
            <a:spLocks noGrp="1" noRot="1" noChangeAspect="1" noTextEdit="1"/>
          </p:cNvSpPr>
          <p:nvPr>
            <p:ph type="sldImg"/>
          </p:nvPr>
        </p:nvSpPr>
        <p:spPr>
          <a:ln/>
        </p:spPr>
      </p:sp>
      <p:sp>
        <p:nvSpPr>
          <p:cNvPr id="135171" name="備忘稿版面配置區 2">
            <a:extLst>
              <a:ext uri="{FF2B5EF4-FFF2-40B4-BE49-F238E27FC236}">
                <a16:creationId xmlns:a16="http://schemas.microsoft.com/office/drawing/2014/main" id="{D378C5B3-9580-414D-9D39-2AEFF88D0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5172" name="投影片編號版面配置區 3">
            <a:extLst>
              <a:ext uri="{FF2B5EF4-FFF2-40B4-BE49-F238E27FC236}">
                <a16:creationId xmlns:a16="http://schemas.microsoft.com/office/drawing/2014/main" id="{2316DDE2-96FE-BE47-950F-09CF30FBE6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6D5F2D5-59F1-3B40-AC3A-69236E2E7585}" type="slidenum">
              <a:rPr lang="en-US" altLang="zh-TW" sz="1200"/>
              <a:pPr eaLnBrk="1" hangingPunct="1"/>
              <a:t>48</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a:extLst>
              <a:ext uri="{FF2B5EF4-FFF2-40B4-BE49-F238E27FC236}">
                <a16:creationId xmlns:a16="http://schemas.microsoft.com/office/drawing/2014/main" id="{DCB6570C-E2D0-5243-80D9-4AD377D70636}"/>
              </a:ext>
            </a:extLst>
          </p:cNvPr>
          <p:cNvSpPr>
            <a:spLocks noGrp="1" noRot="1" noChangeAspect="1" noTextEdit="1"/>
          </p:cNvSpPr>
          <p:nvPr>
            <p:ph type="sldImg"/>
          </p:nvPr>
        </p:nvSpPr>
        <p:spPr>
          <a:ln/>
        </p:spPr>
      </p:sp>
      <p:sp>
        <p:nvSpPr>
          <p:cNvPr id="90115" name="備忘稿版面配置區 2">
            <a:extLst>
              <a:ext uri="{FF2B5EF4-FFF2-40B4-BE49-F238E27FC236}">
                <a16:creationId xmlns:a16="http://schemas.microsoft.com/office/drawing/2014/main" id="{0F7751A2-6838-CB49-BB98-9DDF2996DF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0116" name="投影片編號版面配置區 3">
            <a:extLst>
              <a:ext uri="{FF2B5EF4-FFF2-40B4-BE49-F238E27FC236}">
                <a16:creationId xmlns:a16="http://schemas.microsoft.com/office/drawing/2014/main" id="{23C4E109-F984-9847-8ACC-6A7486F5EC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8632D24-1E42-ED4B-A8EA-F59751A2E6EB}" type="slidenum">
              <a:rPr lang="en-US" altLang="zh-TW" sz="1200"/>
              <a:pPr eaLnBrk="1" hangingPunct="1"/>
              <a:t>4</a:t>
            </a:fld>
            <a:endParaRPr lang="en-US" altLang="zh-TW"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a:extLst>
              <a:ext uri="{FF2B5EF4-FFF2-40B4-BE49-F238E27FC236}">
                <a16:creationId xmlns:a16="http://schemas.microsoft.com/office/drawing/2014/main" id="{23429285-74C0-444B-91D0-E25A061B95E4}"/>
              </a:ext>
            </a:extLst>
          </p:cNvPr>
          <p:cNvSpPr>
            <a:spLocks noGrp="1" noRot="1" noChangeAspect="1" noTextEdit="1"/>
          </p:cNvSpPr>
          <p:nvPr>
            <p:ph type="sldImg"/>
          </p:nvPr>
        </p:nvSpPr>
        <p:spPr>
          <a:ln/>
        </p:spPr>
      </p:sp>
      <p:sp>
        <p:nvSpPr>
          <p:cNvPr id="136195" name="備忘稿版面配置區 2">
            <a:extLst>
              <a:ext uri="{FF2B5EF4-FFF2-40B4-BE49-F238E27FC236}">
                <a16:creationId xmlns:a16="http://schemas.microsoft.com/office/drawing/2014/main" id="{73BEE9F8-DD67-EE42-9A04-12D2635278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6196" name="投影片編號版面配置區 3">
            <a:extLst>
              <a:ext uri="{FF2B5EF4-FFF2-40B4-BE49-F238E27FC236}">
                <a16:creationId xmlns:a16="http://schemas.microsoft.com/office/drawing/2014/main" id="{9FBDC65D-A1E8-6B41-B7A4-6DA1829CDA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FD3E5F6-A600-A24F-B7E0-D0C723B9A396}" type="slidenum">
              <a:rPr lang="en-US" altLang="zh-TW" sz="1200"/>
              <a:pPr eaLnBrk="1" hangingPunct="1"/>
              <a:t>49</a:t>
            </a:fld>
            <a:endParaRPr lang="en-US" altLang="zh-TW"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a:extLst>
              <a:ext uri="{FF2B5EF4-FFF2-40B4-BE49-F238E27FC236}">
                <a16:creationId xmlns:a16="http://schemas.microsoft.com/office/drawing/2014/main" id="{71538D94-17AE-B547-9E19-C1DEA2A83A8A}"/>
              </a:ext>
            </a:extLst>
          </p:cNvPr>
          <p:cNvSpPr>
            <a:spLocks noGrp="1" noRot="1" noChangeAspect="1" noTextEdit="1"/>
          </p:cNvSpPr>
          <p:nvPr>
            <p:ph type="sldImg"/>
          </p:nvPr>
        </p:nvSpPr>
        <p:spPr>
          <a:ln/>
        </p:spPr>
      </p:sp>
      <p:sp>
        <p:nvSpPr>
          <p:cNvPr id="137219" name="備忘稿版面配置區 2">
            <a:extLst>
              <a:ext uri="{FF2B5EF4-FFF2-40B4-BE49-F238E27FC236}">
                <a16:creationId xmlns:a16="http://schemas.microsoft.com/office/drawing/2014/main" id="{21B236A6-96A3-6C48-9164-50AACA8944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7220" name="投影片編號版面配置區 3">
            <a:extLst>
              <a:ext uri="{FF2B5EF4-FFF2-40B4-BE49-F238E27FC236}">
                <a16:creationId xmlns:a16="http://schemas.microsoft.com/office/drawing/2014/main" id="{E31F5F5E-8777-9240-A2CA-8F0C56D7EE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135DF55-44DB-E349-A226-AB8AB57742C6}" type="slidenum">
              <a:rPr lang="en-US" altLang="zh-TW" sz="1200"/>
              <a:pPr eaLnBrk="1" hangingPunct="1"/>
              <a:t>50</a:t>
            </a:fld>
            <a:endParaRPr lang="en-US" altLang="zh-TW"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AE92637A-2B3F-9A46-91AB-662E8D8D9723}"/>
              </a:ext>
            </a:extLst>
          </p:cNvPr>
          <p:cNvSpPr>
            <a:spLocks noGrp="1" noRot="1" noChangeAspect="1" noTextEdit="1"/>
          </p:cNvSpPr>
          <p:nvPr>
            <p:ph type="sldImg"/>
          </p:nvPr>
        </p:nvSpPr>
        <p:spPr>
          <a:ln/>
        </p:spPr>
      </p:sp>
      <p:sp>
        <p:nvSpPr>
          <p:cNvPr id="138243" name="備忘稿版面配置區 2">
            <a:extLst>
              <a:ext uri="{FF2B5EF4-FFF2-40B4-BE49-F238E27FC236}">
                <a16:creationId xmlns:a16="http://schemas.microsoft.com/office/drawing/2014/main" id="{DA91BD02-F0A7-604C-951D-E38C35CE75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8244" name="投影片編號版面配置區 3">
            <a:extLst>
              <a:ext uri="{FF2B5EF4-FFF2-40B4-BE49-F238E27FC236}">
                <a16:creationId xmlns:a16="http://schemas.microsoft.com/office/drawing/2014/main" id="{FB76A140-91AF-994D-A657-84C2C3C639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20A437E-D01B-F542-B684-A0102E560C0D}" type="slidenum">
              <a:rPr lang="en-US" altLang="zh-TW" sz="1200"/>
              <a:pPr eaLnBrk="1" hangingPunct="1"/>
              <a:t>51</a:t>
            </a:fld>
            <a:endParaRPr lang="en-US" altLang="zh-TW"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a:extLst>
              <a:ext uri="{FF2B5EF4-FFF2-40B4-BE49-F238E27FC236}">
                <a16:creationId xmlns:a16="http://schemas.microsoft.com/office/drawing/2014/main" id="{7B7CE035-5F48-5841-913C-172005D8788E}"/>
              </a:ext>
            </a:extLst>
          </p:cNvPr>
          <p:cNvSpPr>
            <a:spLocks noGrp="1" noRot="1" noChangeAspect="1" noTextEdit="1"/>
          </p:cNvSpPr>
          <p:nvPr>
            <p:ph type="sldImg"/>
          </p:nvPr>
        </p:nvSpPr>
        <p:spPr>
          <a:ln/>
        </p:spPr>
      </p:sp>
      <p:sp>
        <p:nvSpPr>
          <p:cNvPr id="139267" name="備忘稿版面配置區 2">
            <a:extLst>
              <a:ext uri="{FF2B5EF4-FFF2-40B4-BE49-F238E27FC236}">
                <a16:creationId xmlns:a16="http://schemas.microsoft.com/office/drawing/2014/main" id="{75597BC7-C805-5A49-A8A6-4F8B0B671A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9268" name="投影片編號版面配置區 3">
            <a:extLst>
              <a:ext uri="{FF2B5EF4-FFF2-40B4-BE49-F238E27FC236}">
                <a16:creationId xmlns:a16="http://schemas.microsoft.com/office/drawing/2014/main" id="{97322E69-E4F3-E241-8996-90CCB744B1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47C72B4-9043-9B4B-A665-99846DE090E7}" type="slidenum">
              <a:rPr lang="en-US" altLang="zh-TW" sz="1200"/>
              <a:pPr eaLnBrk="1" hangingPunct="1"/>
              <a:t>52</a:t>
            </a:fld>
            <a:endParaRPr lang="en-US" altLang="zh-TW"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a:extLst>
              <a:ext uri="{FF2B5EF4-FFF2-40B4-BE49-F238E27FC236}">
                <a16:creationId xmlns:a16="http://schemas.microsoft.com/office/drawing/2014/main" id="{CED3DC7B-80A3-6749-82CB-D0791E5A88C7}"/>
              </a:ext>
            </a:extLst>
          </p:cNvPr>
          <p:cNvSpPr>
            <a:spLocks noGrp="1" noRot="1" noChangeAspect="1" noTextEdit="1"/>
          </p:cNvSpPr>
          <p:nvPr>
            <p:ph type="sldImg"/>
          </p:nvPr>
        </p:nvSpPr>
        <p:spPr>
          <a:ln/>
        </p:spPr>
      </p:sp>
      <p:sp>
        <p:nvSpPr>
          <p:cNvPr id="140291" name="備忘稿版面配置區 2">
            <a:extLst>
              <a:ext uri="{FF2B5EF4-FFF2-40B4-BE49-F238E27FC236}">
                <a16:creationId xmlns:a16="http://schemas.microsoft.com/office/drawing/2014/main" id="{C9E6D2E4-FDE8-504F-8843-AF388E51B6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0292" name="投影片編號版面配置區 3">
            <a:extLst>
              <a:ext uri="{FF2B5EF4-FFF2-40B4-BE49-F238E27FC236}">
                <a16:creationId xmlns:a16="http://schemas.microsoft.com/office/drawing/2014/main" id="{6CA62BED-99D0-8842-BB60-7AACA61150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15F7BDF-F643-DD4B-9695-57243ACA0EAA}" type="slidenum">
              <a:rPr lang="en-US" altLang="zh-TW" sz="1200"/>
              <a:pPr eaLnBrk="1" hangingPunct="1"/>
              <a:t>53</a:t>
            </a:fld>
            <a:endParaRPr lang="en-US" altLang="zh-TW"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a:extLst>
              <a:ext uri="{FF2B5EF4-FFF2-40B4-BE49-F238E27FC236}">
                <a16:creationId xmlns:a16="http://schemas.microsoft.com/office/drawing/2014/main" id="{9D3F74A9-4254-5843-B6C5-D25DA204F540}"/>
              </a:ext>
            </a:extLst>
          </p:cNvPr>
          <p:cNvSpPr>
            <a:spLocks noGrp="1" noRot="1" noChangeAspect="1" noTextEdit="1"/>
          </p:cNvSpPr>
          <p:nvPr>
            <p:ph type="sldImg"/>
          </p:nvPr>
        </p:nvSpPr>
        <p:spPr>
          <a:ln/>
        </p:spPr>
      </p:sp>
      <p:sp>
        <p:nvSpPr>
          <p:cNvPr id="141315" name="備忘稿版面配置區 2">
            <a:extLst>
              <a:ext uri="{FF2B5EF4-FFF2-40B4-BE49-F238E27FC236}">
                <a16:creationId xmlns:a16="http://schemas.microsoft.com/office/drawing/2014/main" id="{9433EF57-B828-B341-8F08-E6D6AC0E9B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1316" name="投影片編號版面配置區 3">
            <a:extLst>
              <a:ext uri="{FF2B5EF4-FFF2-40B4-BE49-F238E27FC236}">
                <a16:creationId xmlns:a16="http://schemas.microsoft.com/office/drawing/2014/main" id="{5DF9EBA7-9472-4C4D-87B3-B7F8C31A11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2F7E565-A8F0-1D42-8B42-9C33520ADC9A}" type="slidenum">
              <a:rPr lang="en-US" altLang="zh-TW" sz="1200"/>
              <a:pPr eaLnBrk="1" hangingPunct="1"/>
              <a:t>54</a:t>
            </a:fld>
            <a:endParaRPr lang="en-US" altLang="zh-TW"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a:extLst>
              <a:ext uri="{FF2B5EF4-FFF2-40B4-BE49-F238E27FC236}">
                <a16:creationId xmlns:a16="http://schemas.microsoft.com/office/drawing/2014/main" id="{0AFE868C-951C-5F42-979D-B4D0879BC3F7}"/>
              </a:ext>
            </a:extLst>
          </p:cNvPr>
          <p:cNvSpPr>
            <a:spLocks noGrp="1" noRot="1" noChangeAspect="1" noTextEdit="1"/>
          </p:cNvSpPr>
          <p:nvPr>
            <p:ph type="sldImg"/>
          </p:nvPr>
        </p:nvSpPr>
        <p:spPr>
          <a:ln/>
        </p:spPr>
      </p:sp>
      <p:sp>
        <p:nvSpPr>
          <p:cNvPr id="142339" name="備忘稿版面配置區 2">
            <a:extLst>
              <a:ext uri="{FF2B5EF4-FFF2-40B4-BE49-F238E27FC236}">
                <a16:creationId xmlns:a16="http://schemas.microsoft.com/office/drawing/2014/main" id="{EC6A6A24-48E0-6B41-B1B9-D58B343A6D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2340" name="投影片編號版面配置區 3">
            <a:extLst>
              <a:ext uri="{FF2B5EF4-FFF2-40B4-BE49-F238E27FC236}">
                <a16:creationId xmlns:a16="http://schemas.microsoft.com/office/drawing/2014/main" id="{7DBA122A-2A93-CE4B-9E61-D45F6CCEBD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135C96D-D520-FD41-8A62-F1D8079C5CCC}" type="slidenum">
              <a:rPr lang="en-US" altLang="zh-TW" sz="1200"/>
              <a:pPr eaLnBrk="1" hangingPunct="1"/>
              <a:t>55</a:t>
            </a:fld>
            <a:endParaRPr lang="en-US" altLang="zh-TW"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a:extLst>
              <a:ext uri="{FF2B5EF4-FFF2-40B4-BE49-F238E27FC236}">
                <a16:creationId xmlns:a16="http://schemas.microsoft.com/office/drawing/2014/main" id="{5B5A8D83-0885-3843-AD2D-22A9308178D2}"/>
              </a:ext>
            </a:extLst>
          </p:cNvPr>
          <p:cNvSpPr>
            <a:spLocks noGrp="1" noRot="1" noChangeAspect="1" noTextEdit="1"/>
          </p:cNvSpPr>
          <p:nvPr>
            <p:ph type="sldImg"/>
          </p:nvPr>
        </p:nvSpPr>
        <p:spPr>
          <a:ln/>
        </p:spPr>
      </p:sp>
      <p:sp>
        <p:nvSpPr>
          <p:cNvPr id="143363" name="備忘稿版面配置區 2">
            <a:extLst>
              <a:ext uri="{FF2B5EF4-FFF2-40B4-BE49-F238E27FC236}">
                <a16:creationId xmlns:a16="http://schemas.microsoft.com/office/drawing/2014/main" id="{D32741A6-462F-2D41-97FB-26D957131E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3364" name="投影片編號版面配置區 3">
            <a:extLst>
              <a:ext uri="{FF2B5EF4-FFF2-40B4-BE49-F238E27FC236}">
                <a16:creationId xmlns:a16="http://schemas.microsoft.com/office/drawing/2014/main" id="{0AE36928-84EC-D644-9833-FFE1954E84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74F1964-339C-5646-8489-F618DA6E3C81}" type="slidenum">
              <a:rPr lang="en-US" altLang="zh-TW" sz="1200"/>
              <a:pPr eaLnBrk="1" hangingPunct="1"/>
              <a:t>56</a:t>
            </a:fld>
            <a:endParaRPr lang="en-US" altLang="zh-TW"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a:extLst>
              <a:ext uri="{FF2B5EF4-FFF2-40B4-BE49-F238E27FC236}">
                <a16:creationId xmlns:a16="http://schemas.microsoft.com/office/drawing/2014/main" id="{F9E1D1E0-3E7E-E343-A9F6-F2E351768A42}"/>
              </a:ext>
            </a:extLst>
          </p:cNvPr>
          <p:cNvSpPr>
            <a:spLocks noGrp="1" noRot="1" noChangeAspect="1" noTextEdit="1"/>
          </p:cNvSpPr>
          <p:nvPr>
            <p:ph type="sldImg"/>
          </p:nvPr>
        </p:nvSpPr>
        <p:spPr>
          <a:ln/>
        </p:spPr>
      </p:sp>
      <p:sp>
        <p:nvSpPr>
          <p:cNvPr id="144387" name="備忘稿版面配置區 2">
            <a:extLst>
              <a:ext uri="{FF2B5EF4-FFF2-40B4-BE49-F238E27FC236}">
                <a16:creationId xmlns:a16="http://schemas.microsoft.com/office/drawing/2014/main" id="{CFA8B110-932D-604B-A340-23C35667E3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4388" name="投影片編號版面配置區 3">
            <a:extLst>
              <a:ext uri="{FF2B5EF4-FFF2-40B4-BE49-F238E27FC236}">
                <a16:creationId xmlns:a16="http://schemas.microsoft.com/office/drawing/2014/main" id="{F4A6E884-AEF6-5B4C-B606-F6367983F1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E140531-8099-B342-BD53-733582890A02}" type="slidenum">
              <a:rPr lang="en-US" altLang="zh-TW" sz="1200"/>
              <a:pPr eaLnBrk="1" hangingPunct="1"/>
              <a:t>57</a:t>
            </a:fld>
            <a:endParaRPr lang="en-US" altLang="zh-TW"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a:extLst>
              <a:ext uri="{FF2B5EF4-FFF2-40B4-BE49-F238E27FC236}">
                <a16:creationId xmlns:a16="http://schemas.microsoft.com/office/drawing/2014/main" id="{DFD77298-EBF7-2147-B028-DBAB5E7ACE5F}"/>
              </a:ext>
            </a:extLst>
          </p:cNvPr>
          <p:cNvSpPr>
            <a:spLocks noGrp="1" noRot="1" noChangeAspect="1" noTextEdit="1"/>
          </p:cNvSpPr>
          <p:nvPr>
            <p:ph type="sldImg"/>
          </p:nvPr>
        </p:nvSpPr>
        <p:spPr>
          <a:ln/>
        </p:spPr>
      </p:sp>
      <p:sp>
        <p:nvSpPr>
          <p:cNvPr id="145411" name="備忘稿版面配置區 2">
            <a:extLst>
              <a:ext uri="{FF2B5EF4-FFF2-40B4-BE49-F238E27FC236}">
                <a16:creationId xmlns:a16="http://schemas.microsoft.com/office/drawing/2014/main" id="{8BD60F07-5590-044B-A65A-225550E1FF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5412" name="投影片編號版面配置區 3">
            <a:extLst>
              <a:ext uri="{FF2B5EF4-FFF2-40B4-BE49-F238E27FC236}">
                <a16:creationId xmlns:a16="http://schemas.microsoft.com/office/drawing/2014/main" id="{F2BECF2F-CAE3-1444-AF96-ABA26AEDE5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C7B4800-F0F2-6048-8424-05E0A2F00A6F}" type="slidenum">
              <a:rPr lang="en-US" altLang="zh-TW" sz="1200"/>
              <a:pPr eaLnBrk="1" hangingPunct="1"/>
              <a:t>58</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a:extLst>
              <a:ext uri="{FF2B5EF4-FFF2-40B4-BE49-F238E27FC236}">
                <a16:creationId xmlns:a16="http://schemas.microsoft.com/office/drawing/2014/main" id="{039F794E-8322-A74E-BC04-D8CACE5DCC2E}"/>
              </a:ext>
            </a:extLst>
          </p:cNvPr>
          <p:cNvSpPr>
            <a:spLocks noGrp="1" noRot="1" noChangeAspect="1" noTextEdit="1"/>
          </p:cNvSpPr>
          <p:nvPr>
            <p:ph type="sldImg"/>
          </p:nvPr>
        </p:nvSpPr>
        <p:spPr>
          <a:ln/>
        </p:spPr>
      </p:sp>
      <p:sp>
        <p:nvSpPr>
          <p:cNvPr id="91139" name="備忘稿版面配置區 2">
            <a:extLst>
              <a:ext uri="{FF2B5EF4-FFF2-40B4-BE49-F238E27FC236}">
                <a16:creationId xmlns:a16="http://schemas.microsoft.com/office/drawing/2014/main" id="{FE909C18-A0C7-624E-A8BB-361CA384FF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1140" name="投影片編號版面配置區 3">
            <a:extLst>
              <a:ext uri="{FF2B5EF4-FFF2-40B4-BE49-F238E27FC236}">
                <a16:creationId xmlns:a16="http://schemas.microsoft.com/office/drawing/2014/main" id="{F6048D9E-9A22-FC47-AC42-5E82732777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880A7DB-C2ED-6C43-882D-DEEB8C5660EF}" type="slidenum">
              <a:rPr lang="en-US" altLang="zh-TW" sz="1200"/>
              <a:pPr eaLnBrk="1" hangingPunct="1"/>
              <a:t>5</a:t>
            </a:fld>
            <a:endParaRPr lang="en-US" altLang="zh-TW"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a:extLst>
              <a:ext uri="{FF2B5EF4-FFF2-40B4-BE49-F238E27FC236}">
                <a16:creationId xmlns:a16="http://schemas.microsoft.com/office/drawing/2014/main" id="{FD15A522-DB51-2145-88CA-DC462DCB1E4B}"/>
              </a:ext>
            </a:extLst>
          </p:cNvPr>
          <p:cNvSpPr>
            <a:spLocks noGrp="1" noRot="1" noChangeAspect="1" noTextEdit="1"/>
          </p:cNvSpPr>
          <p:nvPr>
            <p:ph type="sldImg"/>
          </p:nvPr>
        </p:nvSpPr>
        <p:spPr>
          <a:ln/>
        </p:spPr>
      </p:sp>
      <p:sp>
        <p:nvSpPr>
          <p:cNvPr id="146435" name="備忘稿版面配置區 2">
            <a:extLst>
              <a:ext uri="{FF2B5EF4-FFF2-40B4-BE49-F238E27FC236}">
                <a16:creationId xmlns:a16="http://schemas.microsoft.com/office/drawing/2014/main" id="{7EEB461D-6AED-8142-AF6D-C6AEF300CF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6436" name="投影片編號版面配置區 3">
            <a:extLst>
              <a:ext uri="{FF2B5EF4-FFF2-40B4-BE49-F238E27FC236}">
                <a16:creationId xmlns:a16="http://schemas.microsoft.com/office/drawing/2014/main" id="{38577AC4-1386-CE4D-B7BA-A75A864D0D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C94C260-DBDE-654D-9D84-36CAA2C1591F}" type="slidenum">
              <a:rPr lang="en-US" altLang="zh-TW" sz="1200"/>
              <a:pPr eaLnBrk="1" hangingPunct="1"/>
              <a:t>59</a:t>
            </a:fld>
            <a:endParaRPr lang="en-US" altLang="zh-TW"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a:extLst>
              <a:ext uri="{FF2B5EF4-FFF2-40B4-BE49-F238E27FC236}">
                <a16:creationId xmlns:a16="http://schemas.microsoft.com/office/drawing/2014/main" id="{FB3B519B-B3D8-E94A-98EA-7F0D71296691}"/>
              </a:ext>
            </a:extLst>
          </p:cNvPr>
          <p:cNvSpPr>
            <a:spLocks noGrp="1" noRot="1" noChangeAspect="1" noTextEdit="1"/>
          </p:cNvSpPr>
          <p:nvPr>
            <p:ph type="sldImg"/>
          </p:nvPr>
        </p:nvSpPr>
        <p:spPr>
          <a:ln/>
        </p:spPr>
      </p:sp>
      <p:sp>
        <p:nvSpPr>
          <p:cNvPr id="147459" name="備忘稿版面配置區 2">
            <a:extLst>
              <a:ext uri="{FF2B5EF4-FFF2-40B4-BE49-F238E27FC236}">
                <a16:creationId xmlns:a16="http://schemas.microsoft.com/office/drawing/2014/main" id="{50EB5B55-EBFA-3D4E-AE92-ED9F946E32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47460" name="投影片編號版面配置區 3">
            <a:extLst>
              <a:ext uri="{FF2B5EF4-FFF2-40B4-BE49-F238E27FC236}">
                <a16:creationId xmlns:a16="http://schemas.microsoft.com/office/drawing/2014/main" id="{DFDB2598-28B4-D14A-A23F-B3E3D28D91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0256B3F-9B85-244F-AD64-6838782839B4}" type="slidenum">
              <a:rPr lang="en-US" altLang="zh-TW" sz="1200"/>
              <a:pPr eaLnBrk="1" hangingPunct="1"/>
              <a:t>60</a:t>
            </a:fld>
            <a:endParaRPr lang="en-US" altLang="zh-TW"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a:extLst>
              <a:ext uri="{FF2B5EF4-FFF2-40B4-BE49-F238E27FC236}">
                <a16:creationId xmlns:a16="http://schemas.microsoft.com/office/drawing/2014/main" id="{793EB5D9-C8B8-274C-A542-CB500B420573}"/>
              </a:ext>
            </a:extLst>
          </p:cNvPr>
          <p:cNvSpPr>
            <a:spLocks noGrp="1" noRot="1" noChangeAspect="1" noTextEdit="1"/>
          </p:cNvSpPr>
          <p:nvPr>
            <p:ph type="sldImg"/>
          </p:nvPr>
        </p:nvSpPr>
        <p:spPr>
          <a:ln/>
        </p:spPr>
      </p:sp>
      <p:sp>
        <p:nvSpPr>
          <p:cNvPr id="148483" name="備忘稿版面配置區 2">
            <a:extLst>
              <a:ext uri="{FF2B5EF4-FFF2-40B4-BE49-F238E27FC236}">
                <a16:creationId xmlns:a16="http://schemas.microsoft.com/office/drawing/2014/main" id="{6A70E867-AC66-CC4F-AB01-D9436186AB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8484" name="投影片編號版面配置區 3">
            <a:extLst>
              <a:ext uri="{FF2B5EF4-FFF2-40B4-BE49-F238E27FC236}">
                <a16:creationId xmlns:a16="http://schemas.microsoft.com/office/drawing/2014/main" id="{6D051015-879D-6241-BEA9-DC7BC377A9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2460D8C-3086-C04C-BCD4-93620174033F}" type="slidenum">
              <a:rPr lang="en-US" altLang="zh-TW" sz="1200"/>
              <a:pPr eaLnBrk="1" hangingPunct="1"/>
              <a:t>61</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a:extLst>
              <a:ext uri="{FF2B5EF4-FFF2-40B4-BE49-F238E27FC236}">
                <a16:creationId xmlns:a16="http://schemas.microsoft.com/office/drawing/2014/main" id="{18320203-E9EB-E84A-94CD-7386E98DAC26}"/>
              </a:ext>
            </a:extLst>
          </p:cNvPr>
          <p:cNvSpPr>
            <a:spLocks noGrp="1" noRot="1" noChangeAspect="1" noTextEdit="1"/>
          </p:cNvSpPr>
          <p:nvPr>
            <p:ph type="sldImg"/>
          </p:nvPr>
        </p:nvSpPr>
        <p:spPr>
          <a:ln/>
        </p:spPr>
      </p:sp>
      <p:sp>
        <p:nvSpPr>
          <p:cNvPr id="92163" name="備忘稿版面配置區 2">
            <a:extLst>
              <a:ext uri="{FF2B5EF4-FFF2-40B4-BE49-F238E27FC236}">
                <a16:creationId xmlns:a16="http://schemas.microsoft.com/office/drawing/2014/main" id="{E8591DBD-76B7-3046-A830-6CF8329D5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2164" name="投影片編號版面配置區 3">
            <a:extLst>
              <a:ext uri="{FF2B5EF4-FFF2-40B4-BE49-F238E27FC236}">
                <a16:creationId xmlns:a16="http://schemas.microsoft.com/office/drawing/2014/main" id="{66B051C2-1C5D-3048-AEA6-056DCAAF10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915D5E6-B189-BA4C-A020-947B2BF394F8}" type="slidenum">
              <a:rPr lang="en-US" altLang="zh-TW" sz="1200"/>
              <a:pPr eaLnBrk="1" hangingPunct="1"/>
              <a:t>6</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a:extLst>
              <a:ext uri="{FF2B5EF4-FFF2-40B4-BE49-F238E27FC236}">
                <a16:creationId xmlns:a16="http://schemas.microsoft.com/office/drawing/2014/main" id="{60F4515A-6FB0-3B4C-93AE-919B22C3A784}"/>
              </a:ext>
            </a:extLst>
          </p:cNvPr>
          <p:cNvSpPr>
            <a:spLocks noGrp="1" noRot="1" noChangeAspect="1" noTextEdit="1"/>
          </p:cNvSpPr>
          <p:nvPr>
            <p:ph type="sldImg"/>
          </p:nvPr>
        </p:nvSpPr>
        <p:spPr>
          <a:ln/>
        </p:spPr>
      </p:sp>
      <p:sp>
        <p:nvSpPr>
          <p:cNvPr id="93187" name="備忘稿版面配置區 2">
            <a:extLst>
              <a:ext uri="{FF2B5EF4-FFF2-40B4-BE49-F238E27FC236}">
                <a16:creationId xmlns:a16="http://schemas.microsoft.com/office/drawing/2014/main" id="{11A4F529-0FB7-B849-B48F-631875AC1B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3188" name="投影片編號版面配置區 3">
            <a:extLst>
              <a:ext uri="{FF2B5EF4-FFF2-40B4-BE49-F238E27FC236}">
                <a16:creationId xmlns:a16="http://schemas.microsoft.com/office/drawing/2014/main" id="{C6C37F6A-BF4E-604F-83D7-0FA4C04710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61AE4EB-AF30-D44B-8854-ECA413CCF719}" type="slidenum">
              <a:rPr lang="en-US" altLang="zh-TW" sz="1200"/>
              <a:pPr eaLnBrk="1" hangingPunct="1"/>
              <a:t>7</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a:extLst>
              <a:ext uri="{FF2B5EF4-FFF2-40B4-BE49-F238E27FC236}">
                <a16:creationId xmlns:a16="http://schemas.microsoft.com/office/drawing/2014/main" id="{DF83E122-770F-D641-A98A-EDC015914CF8}"/>
              </a:ext>
            </a:extLst>
          </p:cNvPr>
          <p:cNvSpPr>
            <a:spLocks noGrp="1" noRot="1" noChangeAspect="1" noTextEdit="1"/>
          </p:cNvSpPr>
          <p:nvPr>
            <p:ph type="sldImg"/>
          </p:nvPr>
        </p:nvSpPr>
        <p:spPr>
          <a:ln/>
        </p:spPr>
      </p:sp>
      <p:sp>
        <p:nvSpPr>
          <p:cNvPr id="94211" name="備忘稿版面配置區 2">
            <a:extLst>
              <a:ext uri="{FF2B5EF4-FFF2-40B4-BE49-F238E27FC236}">
                <a16:creationId xmlns:a16="http://schemas.microsoft.com/office/drawing/2014/main" id="{EA70CE62-4695-0A45-9111-46513E62CD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94212" name="投影片編號版面配置區 3">
            <a:extLst>
              <a:ext uri="{FF2B5EF4-FFF2-40B4-BE49-F238E27FC236}">
                <a16:creationId xmlns:a16="http://schemas.microsoft.com/office/drawing/2014/main" id="{D26A7731-792C-A444-B3A8-5926E9C6BE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768EFA4-0EC0-9E4B-A6BB-4BE1C4F85851}" type="slidenum">
              <a:rPr lang="en-US" altLang="zh-TW" sz="1200"/>
              <a:pPr eaLnBrk="1" hangingPunct="1"/>
              <a:t>8</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64" descr="BACK">
            <a:extLst>
              <a:ext uri="{FF2B5EF4-FFF2-40B4-BE49-F238E27FC236}">
                <a16:creationId xmlns:a16="http://schemas.microsoft.com/office/drawing/2014/main" id="{AC7E70A2-1A9B-044C-93E3-C7C23E99DB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6" descr="北市天文協會-logo">
            <a:extLst>
              <a:ext uri="{FF2B5EF4-FFF2-40B4-BE49-F238E27FC236}">
                <a16:creationId xmlns:a16="http://schemas.microsoft.com/office/drawing/2014/main" id="{5535F806-B494-1347-B964-2034FC332F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8" y="6000750"/>
            <a:ext cx="17637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1412776"/>
            <a:ext cx="7772400" cy="2304255"/>
          </a:xfrm>
        </p:spPr>
        <p:txBody>
          <a:bodyPr>
            <a:noAutofit/>
          </a:bodyPr>
          <a:lstStyle>
            <a:lvl1pPr>
              <a:defRPr sz="72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6" name="日期版面配置區 3">
            <a:extLst>
              <a:ext uri="{FF2B5EF4-FFF2-40B4-BE49-F238E27FC236}">
                <a16:creationId xmlns:a16="http://schemas.microsoft.com/office/drawing/2014/main" id="{B4C21EEB-2053-0D43-A122-5DCCFF9B8173}"/>
              </a:ext>
            </a:extLst>
          </p:cNvPr>
          <p:cNvSpPr>
            <a:spLocks noGrp="1"/>
          </p:cNvSpPr>
          <p:nvPr>
            <p:ph type="dt" sz="half" idx="10"/>
          </p:nvPr>
        </p:nvSpPr>
        <p:spPr/>
        <p:txBody>
          <a:bodyPr/>
          <a:lstStyle>
            <a:lvl1pPr>
              <a:defRPr/>
            </a:lvl1pPr>
          </a:lstStyle>
          <a:p>
            <a:pPr>
              <a:defRPr/>
            </a:pPr>
            <a:fld id="{BAA91854-D5F3-124C-8D80-4B08545EAA2C}" type="datetime1">
              <a:rPr lang="zh-TW" altLang="en-US"/>
              <a:pPr>
                <a:defRPr/>
              </a:pPr>
              <a:t>2022/4/7</a:t>
            </a:fld>
            <a:endParaRPr lang="zh-TW" altLang="en-US"/>
          </a:p>
        </p:txBody>
      </p:sp>
      <p:sp>
        <p:nvSpPr>
          <p:cNvPr id="7" name="頁尾版面配置區 4">
            <a:extLst>
              <a:ext uri="{FF2B5EF4-FFF2-40B4-BE49-F238E27FC236}">
                <a16:creationId xmlns:a16="http://schemas.microsoft.com/office/drawing/2014/main" id="{6E26F217-83BF-DA46-BE3B-9E1CC08584F2}"/>
              </a:ext>
            </a:extLst>
          </p:cNvPr>
          <p:cNvSpPr>
            <a:spLocks noGrp="1"/>
          </p:cNvSpPr>
          <p:nvPr>
            <p:ph type="ftr" sz="quarter" idx="11"/>
          </p:nvPr>
        </p:nvSpPr>
        <p:spPr/>
        <p:txBody>
          <a:bodyPr/>
          <a:lstStyle>
            <a:lvl1pPr>
              <a:defRPr/>
            </a:lvl1pPr>
          </a:lstStyle>
          <a:p>
            <a:pPr>
              <a:defRPr/>
            </a:pPr>
            <a:r>
              <a:rPr lang="zh-TW" altLang="en-US"/>
              <a:t>台北市天文協會  陶蕃麟</a:t>
            </a:r>
            <a:endParaRPr lang="zh-TW" altLang="en-US" dirty="0"/>
          </a:p>
        </p:txBody>
      </p:sp>
      <p:sp>
        <p:nvSpPr>
          <p:cNvPr id="8" name="投影片編號版面配置區 5">
            <a:extLst>
              <a:ext uri="{FF2B5EF4-FFF2-40B4-BE49-F238E27FC236}">
                <a16:creationId xmlns:a16="http://schemas.microsoft.com/office/drawing/2014/main" id="{F975E08A-D51F-8B49-97CF-5D847DDE66BF}"/>
              </a:ext>
            </a:extLst>
          </p:cNvPr>
          <p:cNvSpPr>
            <a:spLocks noGrp="1"/>
          </p:cNvSpPr>
          <p:nvPr>
            <p:ph type="sldNum" sz="quarter" idx="12"/>
          </p:nvPr>
        </p:nvSpPr>
        <p:spPr/>
        <p:txBody>
          <a:bodyPr/>
          <a:lstStyle>
            <a:lvl1pPr>
              <a:defRPr/>
            </a:lvl1pPr>
          </a:lstStyle>
          <a:p>
            <a:fld id="{2C528729-718E-BF4A-BC35-472B40EC9618}" type="slidenum">
              <a:rPr lang="zh-TW" altLang="en-US"/>
              <a:pPr/>
              <a:t>‹#›</a:t>
            </a:fld>
            <a:endParaRPr lang="zh-TW" altLang="en-US"/>
          </a:p>
        </p:txBody>
      </p:sp>
    </p:spTree>
    <p:extLst>
      <p:ext uri="{BB962C8B-B14F-4D97-AF65-F5344CB8AC3E}">
        <p14:creationId xmlns:p14="http://schemas.microsoft.com/office/powerpoint/2010/main" val="63228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88FD9D8-1870-594D-AFD6-F0E26A8E1E0B}"/>
              </a:ext>
            </a:extLst>
          </p:cNvPr>
          <p:cNvSpPr>
            <a:spLocks noGrp="1"/>
          </p:cNvSpPr>
          <p:nvPr>
            <p:ph type="dt" sz="half" idx="10"/>
          </p:nvPr>
        </p:nvSpPr>
        <p:spPr/>
        <p:txBody>
          <a:bodyPr/>
          <a:lstStyle>
            <a:lvl1pPr>
              <a:defRPr/>
            </a:lvl1pPr>
          </a:lstStyle>
          <a:p>
            <a:pPr>
              <a:defRPr/>
            </a:pPr>
            <a:fld id="{DD0662CC-3939-9649-A4FF-CFE72054AD88}" type="datetime1">
              <a:rPr lang="zh-TW" altLang="en-US"/>
              <a:pPr>
                <a:defRPr/>
              </a:pPr>
              <a:t>2022/4/7</a:t>
            </a:fld>
            <a:endParaRPr lang="zh-TW" altLang="en-US"/>
          </a:p>
        </p:txBody>
      </p:sp>
      <p:sp>
        <p:nvSpPr>
          <p:cNvPr id="5" name="頁尾版面配置區 4">
            <a:extLst>
              <a:ext uri="{FF2B5EF4-FFF2-40B4-BE49-F238E27FC236}">
                <a16:creationId xmlns:a16="http://schemas.microsoft.com/office/drawing/2014/main" id="{0FABCF98-E0EF-2E42-86C1-174168138BE2}"/>
              </a:ext>
            </a:extLst>
          </p:cNvPr>
          <p:cNvSpPr>
            <a:spLocks noGrp="1"/>
          </p:cNvSpPr>
          <p:nvPr>
            <p:ph type="ftr" sz="quarter" idx="11"/>
          </p:nvPr>
        </p:nvSpPr>
        <p:spPr/>
        <p:txBody>
          <a:bodyPr/>
          <a:lstStyle>
            <a:lvl1pPr>
              <a:defRPr sz="1800"/>
            </a:lvl1pPr>
          </a:lstStyle>
          <a:p>
            <a:pPr>
              <a:defRPr/>
            </a:pPr>
            <a:r>
              <a:rPr lang="zh-TW" altLang="en-US"/>
              <a:t>台北市天文協會  陶蕃麟</a:t>
            </a:r>
            <a:endParaRPr lang="zh-TW" altLang="en-US" dirty="0"/>
          </a:p>
        </p:txBody>
      </p:sp>
      <p:sp>
        <p:nvSpPr>
          <p:cNvPr id="6" name="投影片編號版面配置區 5">
            <a:extLst>
              <a:ext uri="{FF2B5EF4-FFF2-40B4-BE49-F238E27FC236}">
                <a16:creationId xmlns:a16="http://schemas.microsoft.com/office/drawing/2014/main" id="{4745D831-FFFF-1A45-A4B4-0104A977FC70}"/>
              </a:ext>
            </a:extLst>
          </p:cNvPr>
          <p:cNvSpPr>
            <a:spLocks noGrp="1"/>
          </p:cNvSpPr>
          <p:nvPr>
            <p:ph type="sldNum" sz="quarter" idx="12"/>
          </p:nvPr>
        </p:nvSpPr>
        <p:spPr/>
        <p:txBody>
          <a:bodyPr/>
          <a:lstStyle>
            <a:lvl1pPr>
              <a:defRPr/>
            </a:lvl1pPr>
          </a:lstStyle>
          <a:p>
            <a:fld id="{4D87F054-7523-DB48-8CDC-D2B5B4805EA6}" type="slidenum">
              <a:rPr lang="zh-TW" altLang="en-US"/>
              <a:pPr/>
              <a:t>‹#›</a:t>
            </a:fld>
            <a:endParaRPr lang="zh-TW" altLang="en-US"/>
          </a:p>
        </p:txBody>
      </p:sp>
    </p:spTree>
    <p:extLst>
      <p:ext uri="{BB962C8B-B14F-4D97-AF65-F5344CB8AC3E}">
        <p14:creationId xmlns:p14="http://schemas.microsoft.com/office/powerpoint/2010/main" val="211001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FE944E-6CA6-984E-9CD4-AFA2E0FBF56D}"/>
              </a:ext>
            </a:extLst>
          </p:cNvPr>
          <p:cNvSpPr>
            <a:spLocks noGrp="1"/>
          </p:cNvSpPr>
          <p:nvPr>
            <p:ph type="dt" sz="half" idx="10"/>
          </p:nvPr>
        </p:nvSpPr>
        <p:spPr/>
        <p:txBody>
          <a:bodyPr/>
          <a:lstStyle>
            <a:lvl1pPr>
              <a:defRPr/>
            </a:lvl1pPr>
          </a:lstStyle>
          <a:p>
            <a:pPr>
              <a:defRPr/>
            </a:pPr>
            <a:fld id="{4523B158-1F54-CF4A-A322-6BF98CF9E144}" type="datetime1">
              <a:rPr lang="zh-TW" altLang="en-US"/>
              <a:pPr>
                <a:defRPr/>
              </a:pPr>
              <a:t>2022/4/7</a:t>
            </a:fld>
            <a:endParaRPr lang="zh-TW" altLang="en-US"/>
          </a:p>
        </p:txBody>
      </p:sp>
      <p:sp>
        <p:nvSpPr>
          <p:cNvPr id="5" name="頁尾版面配置區 4">
            <a:extLst>
              <a:ext uri="{FF2B5EF4-FFF2-40B4-BE49-F238E27FC236}">
                <a16:creationId xmlns:a16="http://schemas.microsoft.com/office/drawing/2014/main" id="{FC209E34-80E5-D34F-A2F7-BED5887648CD}"/>
              </a:ext>
            </a:extLst>
          </p:cNvPr>
          <p:cNvSpPr>
            <a:spLocks noGrp="1"/>
          </p:cNvSpPr>
          <p:nvPr>
            <p:ph type="ftr" sz="quarter" idx="11"/>
          </p:nvPr>
        </p:nvSpPr>
        <p:spPr/>
        <p:txBody>
          <a:bodyPr/>
          <a:lstStyle>
            <a:lvl1pPr>
              <a:defRPr sz="1800"/>
            </a:lvl1pPr>
          </a:lstStyle>
          <a:p>
            <a:pPr>
              <a:defRPr/>
            </a:pPr>
            <a:r>
              <a:rPr lang="zh-TW" altLang="en-US"/>
              <a:t>台北市天文協會  陶蕃麟</a:t>
            </a:r>
            <a:endParaRPr lang="zh-TW" altLang="en-US" dirty="0"/>
          </a:p>
        </p:txBody>
      </p:sp>
      <p:sp>
        <p:nvSpPr>
          <p:cNvPr id="6" name="投影片編號版面配置區 5">
            <a:extLst>
              <a:ext uri="{FF2B5EF4-FFF2-40B4-BE49-F238E27FC236}">
                <a16:creationId xmlns:a16="http://schemas.microsoft.com/office/drawing/2014/main" id="{7AF99884-8120-804A-B76B-90981158012D}"/>
              </a:ext>
            </a:extLst>
          </p:cNvPr>
          <p:cNvSpPr>
            <a:spLocks noGrp="1"/>
          </p:cNvSpPr>
          <p:nvPr>
            <p:ph type="sldNum" sz="quarter" idx="12"/>
          </p:nvPr>
        </p:nvSpPr>
        <p:spPr/>
        <p:txBody>
          <a:bodyPr/>
          <a:lstStyle>
            <a:lvl1pPr>
              <a:defRPr/>
            </a:lvl1pPr>
          </a:lstStyle>
          <a:p>
            <a:fld id="{786653F8-7C7D-A546-8373-68B8CA30ECA4}" type="slidenum">
              <a:rPr lang="zh-TW" altLang="en-US"/>
              <a:pPr/>
              <a:t>‹#›</a:t>
            </a:fld>
            <a:endParaRPr lang="zh-TW" altLang="en-US"/>
          </a:p>
        </p:txBody>
      </p:sp>
    </p:spTree>
    <p:extLst>
      <p:ext uri="{BB962C8B-B14F-4D97-AF65-F5344CB8AC3E}">
        <p14:creationId xmlns:p14="http://schemas.microsoft.com/office/powerpoint/2010/main" val="370685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endParaRPr lang="zh-TW" altLang="en-US" dirty="0"/>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233C22C-164A-CA46-984B-89F5A3BDE799}"/>
              </a:ext>
            </a:extLst>
          </p:cNvPr>
          <p:cNvSpPr>
            <a:spLocks noGrp="1"/>
          </p:cNvSpPr>
          <p:nvPr>
            <p:ph type="dt" sz="half" idx="10"/>
          </p:nvPr>
        </p:nvSpPr>
        <p:spPr>
          <a:xfrm>
            <a:off x="685800" y="6248400"/>
            <a:ext cx="1905000" cy="457200"/>
          </a:xfrm>
        </p:spPr>
        <p:txBody>
          <a:bodyPr/>
          <a:lstStyle>
            <a:lvl1pPr>
              <a:defRPr/>
            </a:lvl1pPr>
          </a:lstStyle>
          <a:p>
            <a:pPr>
              <a:defRPr/>
            </a:pPr>
            <a:fld id="{0BDC83F5-E989-9A41-A145-29BB0EA518D4}" type="datetime1">
              <a:rPr lang="zh-TW" altLang="en-US"/>
              <a:pPr>
                <a:defRPr/>
              </a:pPr>
              <a:t>2022/4/7</a:t>
            </a:fld>
            <a:endParaRPr lang="en-US" altLang="zh-TW"/>
          </a:p>
        </p:txBody>
      </p:sp>
      <p:sp>
        <p:nvSpPr>
          <p:cNvPr id="6" name="頁尾版面配置區 5">
            <a:extLst>
              <a:ext uri="{FF2B5EF4-FFF2-40B4-BE49-F238E27FC236}">
                <a16:creationId xmlns:a16="http://schemas.microsoft.com/office/drawing/2014/main" id="{F1B75401-364D-104C-BB5C-B623FFFD7AE8}"/>
              </a:ext>
            </a:extLst>
          </p:cNvPr>
          <p:cNvSpPr>
            <a:spLocks noGrp="1"/>
          </p:cNvSpPr>
          <p:nvPr>
            <p:ph type="ftr" sz="quarter" idx="11"/>
          </p:nvPr>
        </p:nvSpPr>
        <p:spPr>
          <a:xfrm>
            <a:off x="3124200" y="6248400"/>
            <a:ext cx="2895600" cy="457200"/>
          </a:xfrm>
        </p:spPr>
        <p:txBody>
          <a:bodyPr/>
          <a:lstStyle>
            <a:lvl1pPr>
              <a:defRPr sz="1800"/>
            </a:lvl1pPr>
          </a:lstStyle>
          <a:p>
            <a:pPr>
              <a:defRPr/>
            </a:pPr>
            <a:r>
              <a:rPr lang="zh-TW" altLang="en-US"/>
              <a:t>台北市天文協會  陶蕃麟</a:t>
            </a:r>
            <a:endParaRPr lang="en-US" altLang="zh-TW" dirty="0"/>
          </a:p>
        </p:txBody>
      </p:sp>
      <p:sp>
        <p:nvSpPr>
          <p:cNvPr id="7" name="投影片編號版面配置區 6">
            <a:extLst>
              <a:ext uri="{FF2B5EF4-FFF2-40B4-BE49-F238E27FC236}">
                <a16:creationId xmlns:a16="http://schemas.microsoft.com/office/drawing/2014/main" id="{FFE59EB5-3B98-8A4C-AA4A-56E6298DCC83}"/>
              </a:ext>
            </a:extLst>
          </p:cNvPr>
          <p:cNvSpPr>
            <a:spLocks noGrp="1"/>
          </p:cNvSpPr>
          <p:nvPr>
            <p:ph type="sldNum" sz="quarter" idx="12"/>
          </p:nvPr>
        </p:nvSpPr>
        <p:spPr>
          <a:xfrm>
            <a:off x="7239000" y="6165850"/>
            <a:ext cx="1905000" cy="457200"/>
          </a:xfrm>
        </p:spPr>
        <p:txBody>
          <a:bodyPr/>
          <a:lstStyle>
            <a:lvl1pPr>
              <a:defRPr/>
            </a:lvl1pPr>
          </a:lstStyle>
          <a:p>
            <a:fld id="{A8743673-A2FC-1841-A5AB-6650CF1E1E4F}" type="slidenum">
              <a:rPr lang="en-US" altLang="zh-TW"/>
              <a:pPr/>
              <a:t>‹#›</a:t>
            </a:fld>
            <a:endParaRPr lang="en-US" altLang="zh-TW"/>
          </a:p>
        </p:txBody>
      </p:sp>
    </p:spTree>
    <p:extLst>
      <p:ext uri="{BB962C8B-B14F-4D97-AF65-F5344CB8AC3E}">
        <p14:creationId xmlns:p14="http://schemas.microsoft.com/office/powerpoint/2010/main" val="243321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85800" y="4114800"/>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9C61554B-940F-A84A-BF6F-C00B27300301}"/>
              </a:ext>
            </a:extLst>
          </p:cNvPr>
          <p:cNvSpPr>
            <a:spLocks noGrp="1"/>
          </p:cNvSpPr>
          <p:nvPr>
            <p:ph type="dt" sz="half" idx="10"/>
          </p:nvPr>
        </p:nvSpPr>
        <p:spPr>
          <a:xfrm>
            <a:off x="685800" y="6248400"/>
            <a:ext cx="1905000" cy="457200"/>
          </a:xfrm>
        </p:spPr>
        <p:txBody>
          <a:bodyPr/>
          <a:lstStyle>
            <a:lvl1pPr>
              <a:defRPr/>
            </a:lvl1pPr>
          </a:lstStyle>
          <a:p>
            <a:pPr>
              <a:defRPr/>
            </a:pPr>
            <a:fld id="{56700EC5-35BA-B84E-9D76-07B4437555AB}" type="datetime1">
              <a:rPr lang="zh-TW" altLang="en-US"/>
              <a:pPr>
                <a:defRPr/>
              </a:pPr>
              <a:t>2022/4/7</a:t>
            </a:fld>
            <a:endParaRPr lang="en-US" altLang="zh-TW"/>
          </a:p>
        </p:txBody>
      </p:sp>
      <p:sp>
        <p:nvSpPr>
          <p:cNvPr id="6" name="頁尾版面配置區 5">
            <a:extLst>
              <a:ext uri="{FF2B5EF4-FFF2-40B4-BE49-F238E27FC236}">
                <a16:creationId xmlns:a16="http://schemas.microsoft.com/office/drawing/2014/main" id="{A55B2AB9-3261-5E44-842E-598318A4FA16}"/>
              </a:ext>
            </a:extLst>
          </p:cNvPr>
          <p:cNvSpPr>
            <a:spLocks noGrp="1"/>
          </p:cNvSpPr>
          <p:nvPr>
            <p:ph type="ftr" sz="quarter" idx="11"/>
          </p:nvPr>
        </p:nvSpPr>
        <p:spPr>
          <a:xfrm>
            <a:off x="3124200" y="6248400"/>
            <a:ext cx="2895600" cy="457200"/>
          </a:xfrm>
        </p:spPr>
        <p:txBody>
          <a:bodyPr/>
          <a:lstStyle>
            <a:lvl1pPr>
              <a:defRPr/>
            </a:lvl1pPr>
          </a:lstStyle>
          <a:p>
            <a:pPr>
              <a:defRPr/>
            </a:pPr>
            <a:r>
              <a:rPr lang="zh-TW" altLang="en-US"/>
              <a:t>台北市天文協會  陶蕃麟</a:t>
            </a:r>
            <a:endParaRPr lang="en-US" altLang="zh-TW"/>
          </a:p>
        </p:txBody>
      </p:sp>
      <p:sp>
        <p:nvSpPr>
          <p:cNvPr id="7" name="投影片編號版面配置區 6">
            <a:extLst>
              <a:ext uri="{FF2B5EF4-FFF2-40B4-BE49-F238E27FC236}">
                <a16:creationId xmlns:a16="http://schemas.microsoft.com/office/drawing/2014/main" id="{5EC21B78-45CC-034F-9830-5C3676EE3632}"/>
              </a:ext>
            </a:extLst>
          </p:cNvPr>
          <p:cNvSpPr>
            <a:spLocks noGrp="1"/>
          </p:cNvSpPr>
          <p:nvPr>
            <p:ph type="sldNum" sz="quarter" idx="12"/>
          </p:nvPr>
        </p:nvSpPr>
        <p:spPr>
          <a:xfrm>
            <a:off x="7239000" y="6176963"/>
            <a:ext cx="1905000" cy="457200"/>
          </a:xfrm>
        </p:spPr>
        <p:txBody>
          <a:bodyPr/>
          <a:lstStyle>
            <a:lvl1pPr>
              <a:defRPr/>
            </a:lvl1pPr>
          </a:lstStyle>
          <a:p>
            <a:fld id="{C37A4DF8-6309-914C-AF6B-E040E039DB2F}" type="slidenum">
              <a:rPr lang="en-US" altLang="zh-TW"/>
              <a:pPr/>
              <a:t>‹#›</a:t>
            </a:fld>
            <a:endParaRPr lang="en-US" altLang="zh-TW"/>
          </a:p>
        </p:txBody>
      </p:sp>
    </p:spTree>
    <p:extLst>
      <p:ext uri="{BB962C8B-B14F-4D97-AF65-F5344CB8AC3E}">
        <p14:creationId xmlns:p14="http://schemas.microsoft.com/office/powerpoint/2010/main" val="304676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9812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日期版面配置區 5">
            <a:extLst>
              <a:ext uri="{FF2B5EF4-FFF2-40B4-BE49-F238E27FC236}">
                <a16:creationId xmlns:a16="http://schemas.microsoft.com/office/drawing/2014/main" id="{3076B327-2807-D045-9F23-AA1D7DC05B2C}"/>
              </a:ext>
            </a:extLst>
          </p:cNvPr>
          <p:cNvSpPr>
            <a:spLocks noGrp="1"/>
          </p:cNvSpPr>
          <p:nvPr>
            <p:ph type="dt" sz="half" idx="10"/>
          </p:nvPr>
        </p:nvSpPr>
        <p:spPr>
          <a:xfrm>
            <a:off x="685800" y="6248400"/>
            <a:ext cx="1905000" cy="457200"/>
          </a:xfrm>
        </p:spPr>
        <p:txBody>
          <a:bodyPr/>
          <a:lstStyle>
            <a:lvl1pPr>
              <a:defRPr/>
            </a:lvl1pPr>
          </a:lstStyle>
          <a:p>
            <a:pPr>
              <a:defRPr/>
            </a:pPr>
            <a:fld id="{2D403618-B614-D248-BD91-C2DB5EC1BEA9}" type="datetime1">
              <a:rPr lang="zh-TW" altLang="en-US"/>
              <a:pPr>
                <a:defRPr/>
              </a:pPr>
              <a:t>2022/4/7</a:t>
            </a:fld>
            <a:endParaRPr lang="en-US" altLang="zh-TW"/>
          </a:p>
        </p:txBody>
      </p:sp>
      <p:sp>
        <p:nvSpPr>
          <p:cNvPr id="7" name="頁尾版面配置區 6">
            <a:extLst>
              <a:ext uri="{FF2B5EF4-FFF2-40B4-BE49-F238E27FC236}">
                <a16:creationId xmlns:a16="http://schemas.microsoft.com/office/drawing/2014/main" id="{51BDA759-0236-D04A-B650-034E2C53B3BF}"/>
              </a:ext>
            </a:extLst>
          </p:cNvPr>
          <p:cNvSpPr>
            <a:spLocks noGrp="1"/>
          </p:cNvSpPr>
          <p:nvPr>
            <p:ph type="ftr" sz="quarter" idx="11"/>
          </p:nvPr>
        </p:nvSpPr>
        <p:spPr>
          <a:xfrm>
            <a:off x="3124200" y="6248400"/>
            <a:ext cx="2895600" cy="457200"/>
          </a:xfrm>
        </p:spPr>
        <p:txBody>
          <a:bodyPr/>
          <a:lstStyle>
            <a:lvl1pPr>
              <a:defRPr sz="1800">
                <a:latin typeface="文鼎中粗隸" pitchFamily="49" charset="-120"/>
                <a:ea typeface="文鼎中粗隸" pitchFamily="49" charset="-120"/>
                <a:cs typeface="文鼎中粗隸" pitchFamily="49" charset="-120"/>
              </a:defRPr>
            </a:lvl1pPr>
          </a:lstStyle>
          <a:p>
            <a:pPr>
              <a:defRPr/>
            </a:pPr>
            <a:r>
              <a:rPr lang="zh-TW" altLang="en-US"/>
              <a:t>台北市天文協會  陶蕃麟</a:t>
            </a:r>
            <a:endParaRPr lang="en-US" altLang="zh-TW" dirty="0"/>
          </a:p>
        </p:txBody>
      </p:sp>
      <p:sp>
        <p:nvSpPr>
          <p:cNvPr id="8" name="投影片編號版面配置區 7">
            <a:extLst>
              <a:ext uri="{FF2B5EF4-FFF2-40B4-BE49-F238E27FC236}">
                <a16:creationId xmlns:a16="http://schemas.microsoft.com/office/drawing/2014/main" id="{474F0273-39FD-0C48-B43F-448292E3BDFA}"/>
              </a:ext>
            </a:extLst>
          </p:cNvPr>
          <p:cNvSpPr>
            <a:spLocks noGrp="1"/>
          </p:cNvSpPr>
          <p:nvPr>
            <p:ph type="sldNum" sz="quarter" idx="12"/>
          </p:nvPr>
        </p:nvSpPr>
        <p:spPr>
          <a:xfrm>
            <a:off x="7239000" y="6092825"/>
            <a:ext cx="1905000" cy="530225"/>
          </a:xfrm>
        </p:spPr>
        <p:txBody>
          <a:bodyPr/>
          <a:lstStyle>
            <a:lvl1pPr>
              <a:defRPr/>
            </a:lvl1pPr>
          </a:lstStyle>
          <a:p>
            <a:fld id="{8840DF4E-DE77-594E-9885-60DE792AE97A}" type="slidenum">
              <a:rPr lang="en-US" altLang="zh-TW"/>
              <a:pPr/>
              <a:t>‹#›</a:t>
            </a:fld>
            <a:endParaRPr lang="en-US" altLang="zh-TW"/>
          </a:p>
        </p:txBody>
      </p:sp>
    </p:spTree>
    <p:extLst>
      <p:ext uri="{BB962C8B-B14F-4D97-AF65-F5344CB8AC3E}">
        <p14:creationId xmlns:p14="http://schemas.microsoft.com/office/powerpoint/2010/main" val="262518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858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half" idx="3"/>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a:extLst>
              <a:ext uri="{FF2B5EF4-FFF2-40B4-BE49-F238E27FC236}">
                <a16:creationId xmlns:a16="http://schemas.microsoft.com/office/drawing/2014/main" id="{84ED290D-02AA-F74A-9499-9D7FD6CE5CB3}"/>
              </a:ext>
            </a:extLst>
          </p:cNvPr>
          <p:cNvSpPr>
            <a:spLocks noGrp="1"/>
          </p:cNvSpPr>
          <p:nvPr>
            <p:ph type="dt" sz="half" idx="10"/>
          </p:nvPr>
        </p:nvSpPr>
        <p:spPr>
          <a:xfrm>
            <a:off x="685800" y="6248400"/>
            <a:ext cx="1905000" cy="457200"/>
          </a:xfrm>
        </p:spPr>
        <p:txBody>
          <a:bodyPr/>
          <a:lstStyle>
            <a:lvl1pPr>
              <a:defRPr/>
            </a:lvl1pPr>
          </a:lstStyle>
          <a:p>
            <a:pPr>
              <a:defRPr/>
            </a:pPr>
            <a:fld id="{62A4F23D-D5E2-9C40-882B-0E8A3C130663}" type="datetime1">
              <a:rPr lang="zh-TW" altLang="en-US"/>
              <a:pPr>
                <a:defRPr/>
              </a:pPr>
              <a:t>2022/4/7</a:t>
            </a:fld>
            <a:endParaRPr lang="en-US" altLang="zh-TW"/>
          </a:p>
        </p:txBody>
      </p:sp>
      <p:sp>
        <p:nvSpPr>
          <p:cNvPr id="7" name="頁尾版面配置區 6">
            <a:extLst>
              <a:ext uri="{FF2B5EF4-FFF2-40B4-BE49-F238E27FC236}">
                <a16:creationId xmlns:a16="http://schemas.microsoft.com/office/drawing/2014/main" id="{623CCE2D-64A0-3C4B-A9BD-8B9594884853}"/>
              </a:ext>
            </a:extLst>
          </p:cNvPr>
          <p:cNvSpPr>
            <a:spLocks noGrp="1"/>
          </p:cNvSpPr>
          <p:nvPr>
            <p:ph type="ftr" sz="quarter" idx="11"/>
          </p:nvPr>
        </p:nvSpPr>
        <p:spPr>
          <a:xfrm>
            <a:off x="3124200" y="6248400"/>
            <a:ext cx="2895600" cy="457200"/>
          </a:xfrm>
        </p:spPr>
        <p:txBody>
          <a:bodyPr/>
          <a:lstStyle>
            <a:lvl1pPr>
              <a:defRPr sz="1800"/>
            </a:lvl1pPr>
          </a:lstStyle>
          <a:p>
            <a:pPr>
              <a:defRPr/>
            </a:pPr>
            <a:r>
              <a:rPr lang="zh-TW" altLang="en-US"/>
              <a:t>台北市天文協會  陶蕃麟</a:t>
            </a:r>
            <a:endParaRPr lang="en-US" altLang="zh-TW" dirty="0"/>
          </a:p>
        </p:txBody>
      </p:sp>
      <p:sp>
        <p:nvSpPr>
          <p:cNvPr id="8" name="投影片編號版面配置區 7">
            <a:extLst>
              <a:ext uri="{FF2B5EF4-FFF2-40B4-BE49-F238E27FC236}">
                <a16:creationId xmlns:a16="http://schemas.microsoft.com/office/drawing/2014/main" id="{C8D28CCA-F47A-004E-A0E2-89CAF1647036}"/>
              </a:ext>
            </a:extLst>
          </p:cNvPr>
          <p:cNvSpPr>
            <a:spLocks noGrp="1"/>
          </p:cNvSpPr>
          <p:nvPr>
            <p:ph type="sldNum" sz="quarter" idx="12"/>
          </p:nvPr>
        </p:nvSpPr>
        <p:spPr>
          <a:xfrm>
            <a:off x="7239000" y="6165850"/>
            <a:ext cx="1905000" cy="457200"/>
          </a:xfrm>
        </p:spPr>
        <p:txBody>
          <a:bodyPr/>
          <a:lstStyle>
            <a:lvl1pPr>
              <a:defRPr/>
            </a:lvl1pPr>
          </a:lstStyle>
          <a:p>
            <a:fld id="{6670B669-97B8-BF4A-87A8-3ECE8D0D4F0E}" type="slidenum">
              <a:rPr lang="en-US" altLang="zh-TW"/>
              <a:pPr/>
              <a:t>‹#›</a:t>
            </a:fld>
            <a:endParaRPr lang="en-US" altLang="zh-TW"/>
          </a:p>
        </p:txBody>
      </p:sp>
    </p:spTree>
    <p:extLst>
      <p:ext uri="{BB962C8B-B14F-4D97-AF65-F5344CB8AC3E}">
        <p14:creationId xmlns:p14="http://schemas.microsoft.com/office/powerpoint/2010/main" val="618828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a:extLst>
              <a:ext uri="{FF2B5EF4-FFF2-40B4-BE49-F238E27FC236}">
                <a16:creationId xmlns:a16="http://schemas.microsoft.com/office/drawing/2014/main" id="{53BFCEF1-9CEA-3B47-895B-043221A3705A}"/>
              </a:ext>
            </a:extLst>
          </p:cNvPr>
          <p:cNvSpPr>
            <a:spLocks noGrp="1"/>
          </p:cNvSpPr>
          <p:nvPr>
            <p:ph type="dt" sz="half" idx="10"/>
          </p:nvPr>
        </p:nvSpPr>
        <p:spPr>
          <a:xfrm>
            <a:off x="685800" y="6248400"/>
            <a:ext cx="1905000" cy="457200"/>
          </a:xfrm>
        </p:spPr>
        <p:txBody>
          <a:bodyPr/>
          <a:lstStyle>
            <a:lvl1pPr>
              <a:defRPr/>
            </a:lvl1pPr>
          </a:lstStyle>
          <a:p>
            <a:pPr>
              <a:defRPr/>
            </a:pPr>
            <a:fld id="{C58FDA3F-3059-BA44-8AF3-556CE5B1EF2D}" type="datetime1">
              <a:rPr lang="zh-TW" altLang="en-US"/>
              <a:pPr>
                <a:defRPr/>
              </a:pPr>
              <a:t>2022/4/7</a:t>
            </a:fld>
            <a:endParaRPr lang="en-US" altLang="zh-TW"/>
          </a:p>
        </p:txBody>
      </p:sp>
      <p:sp>
        <p:nvSpPr>
          <p:cNvPr id="7" name="頁尾版面配置區 6">
            <a:extLst>
              <a:ext uri="{FF2B5EF4-FFF2-40B4-BE49-F238E27FC236}">
                <a16:creationId xmlns:a16="http://schemas.microsoft.com/office/drawing/2014/main" id="{2FF3D325-9387-9D4E-9A6B-6ABC66626DE6}"/>
              </a:ext>
            </a:extLst>
          </p:cNvPr>
          <p:cNvSpPr>
            <a:spLocks noGrp="1"/>
          </p:cNvSpPr>
          <p:nvPr>
            <p:ph type="ftr" sz="quarter" idx="11"/>
          </p:nvPr>
        </p:nvSpPr>
        <p:spPr>
          <a:xfrm>
            <a:off x="3124200" y="6248400"/>
            <a:ext cx="2895600" cy="457200"/>
          </a:xfrm>
        </p:spPr>
        <p:txBody>
          <a:bodyPr/>
          <a:lstStyle>
            <a:lvl1pPr>
              <a:defRPr sz="1800"/>
            </a:lvl1pPr>
          </a:lstStyle>
          <a:p>
            <a:pPr>
              <a:defRPr/>
            </a:pPr>
            <a:r>
              <a:rPr lang="zh-TW" altLang="en-US"/>
              <a:t>台北市天文協會  陶蕃麟</a:t>
            </a:r>
            <a:endParaRPr lang="en-US" altLang="zh-TW" dirty="0"/>
          </a:p>
        </p:txBody>
      </p:sp>
      <p:sp>
        <p:nvSpPr>
          <p:cNvPr id="8" name="投影片編號版面配置區 7">
            <a:extLst>
              <a:ext uri="{FF2B5EF4-FFF2-40B4-BE49-F238E27FC236}">
                <a16:creationId xmlns:a16="http://schemas.microsoft.com/office/drawing/2014/main" id="{D96E6374-BED8-494F-A7C0-F3064489B23F}"/>
              </a:ext>
            </a:extLst>
          </p:cNvPr>
          <p:cNvSpPr>
            <a:spLocks noGrp="1"/>
          </p:cNvSpPr>
          <p:nvPr>
            <p:ph type="sldNum" sz="quarter" idx="12"/>
          </p:nvPr>
        </p:nvSpPr>
        <p:spPr>
          <a:xfrm>
            <a:off x="7239000" y="6165850"/>
            <a:ext cx="1905000" cy="528638"/>
          </a:xfrm>
        </p:spPr>
        <p:txBody>
          <a:bodyPr/>
          <a:lstStyle>
            <a:lvl1pPr>
              <a:defRPr/>
            </a:lvl1pPr>
          </a:lstStyle>
          <a:p>
            <a:fld id="{FAAF5E92-F76A-0647-B5C6-C200F2E8CE03}" type="slidenum">
              <a:rPr lang="en-US" altLang="zh-TW"/>
              <a:pPr/>
              <a:t>‹#›</a:t>
            </a:fld>
            <a:endParaRPr lang="en-US" altLang="zh-TW"/>
          </a:p>
        </p:txBody>
      </p:sp>
    </p:spTree>
    <p:extLst>
      <p:ext uri="{BB962C8B-B14F-4D97-AF65-F5344CB8AC3E}">
        <p14:creationId xmlns:p14="http://schemas.microsoft.com/office/powerpoint/2010/main" val="331110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58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64BD8AF-EE8D-7C41-9CF8-9EA1DD600C2B}"/>
              </a:ext>
            </a:extLst>
          </p:cNvPr>
          <p:cNvSpPr>
            <a:spLocks noGrp="1"/>
          </p:cNvSpPr>
          <p:nvPr>
            <p:ph type="dt" sz="half" idx="10"/>
          </p:nvPr>
        </p:nvSpPr>
        <p:spPr>
          <a:xfrm>
            <a:off x="685800" y="6248400"/>
            <a:ext cx="1905000" cy="457200"/>
          </a:xfrm>
        </p:spPr>
        <p:txBody>
          <a:bodyPr/>
          <a:lstStyle>
            <a:lvl1pPr>
              <a:defRPr/>
            </a:lvl1pPr>
          </a:lstStyle>
          <a:p>
            <a:pPr>
              <a:defRPr/>
            </a:pPr>
            <a:fld id="{EEC61AAD-B27D-DE45-A398-904E91E9F623}" type="datetime1">
              <a:rPr lang="zh-TW" altLang="en-US"/>
              <a:pPr>
                <a:defRPr/>
              </a:pPr>
              <a:t>2022/4/7</a:t>
            </a:fld>
            <a:endParaRPr lang="en-US" altLang="zh-TW"/>
          </a:p>
        </p:txBody>
      </p:sp>
      <p:sp>
        <p:nvSpPr>
          <p:cNvPr id="8" name="頁尾版面配置區 7">
            <a:extLst>
              <a:ext uri="{FF2B5EF4-FFF2-40B4-BE49-F238E27FC236}">
                <a16:creationId xmlns:a16="http://schemas.microsoft.com/office/drawing/2014/main" id="{07B0D39C-586A-B84F-871F-1BE187E3622E}"/>
              </a:ext>
            </a:extLst>
          </p:cNvPr>
          <p:cNvSpPr>
            <a:spLocks noGrp="1"/>
          </p:cNvSpPr>
          <p:nvPr>
            <p:ph type="ftr" sz="quarter" idx="11"/>
          </p:nvPr>
        </p:nvSpPr>
        <p:spPr>
          <a:xfrm>
            <a:off x="3124200" y="6248400"/>
            <a:ext cx="2895600" cy="457200"/>
          </a:xfrm>
        </p:spPr>
        <p:txBody>
          <a:bodyPr/>
          <a:lstStyle>
            <a:lvl1pPr>
              <a:defRPr sz="1800"/>
            </a:lvl1pPr>
          </a:lstStyle>
          <a:p>
            <a:pPr>
              <a:defRPr/>
            </a:pPr>
            <a:r>
              <a:rPr lang="zh-TW" altLang="en-US"/>
              <a:t>台北市天文協會  陶蕃麟</a:t>
            </a:r>
            <a:endParaRPr lang="en-US" altLang="zh-TW" dirty="0"/>
          </a:p>
        </p:txBody>
      </p:sp>
      <p:sp>
        <p:nvSpPr>
          <p:cNvPr id="9" name="投影片編號版面配置區 8">
            <a:extLst>
              <a:ext uri="{FF2B5EF4-FFF2-40B4-BE49-F238E27FC236}">
                <a16:creationId xmlns:a16="http://schemas.microsoft.com/office/drawing/2014/main" id="{5565D3A4-571D-7E4E-9FC0-7F5E35A43CA2}"/>
              </a:ext>
            </a:extLst>
          </p:cNvPr>
          <p:cNvSpPr>
            <a:spLocks noGrp="1"/>
          </p:cNvSpPr>
          <p:nvPr>
            <p:ph type="sldNum" sz="quarter" idx="12"/>
          </p:nvPr>
        </p:nvSpPr>
        <p:spPr>
          <a:xfrm>
            <a:off x="7239000" y="6165850"/>
            <a:ext cx="1905000" cy="457200"/>
          </a:xfrm>
        </p:spPr>
        <p:txBody>
          <a:bodyPr/>
          <a:lstStyle>
            <a:lvl1pPr>
              <a:defRPr/>
            </a:lvl1pPr>
          </a:lstStyle>
          <a:p>
            <a:fld id="{DACADF7E-3FF9-8641-A460-D3BAEBE1D376}" type="slidenum">
              <a:rPr lang="en-US" altLang="zh-TW"/>
              <a:pPr/>
              <a:t>‹#›</a:t>
            </a:fld>
            <a:endParaRPr lang="en-US" altLang="zh-TW"/>
          </a:p>
        </p:txBody>
      </p:sp>
    </p:spTree>
    <p:extLst>
      <p:ext uri="{BB962C8B-B14F-4D97-AF65-F5344CB8AC3E}">
        <p14:creationId xmlns:p14="http://schemas.microsoft.com/office/powerpoint/2010/main" val="3206140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美工圖案版面配置區 3"/>
          <p:cNvSpPr>
            <a:spLocks noGrp="1"/>
          </p:cNvSpPr>
          <p:nvPr>
            <p:ph type="clipArt" sz="half" idx="2"/>
          </p:nvPr>
        </p:nvSpPr>
        <p:spPr>
          <a:xfrm>
            <a:off x="4648200" y="1981200"/>
            <a:ext cx="3810000" cy="4114800"/>
          </a:xfrm>
        </p:spPr>
        <p:txBody>
          <a:bodyPr rtlCol="0">
            <a:normAutofit/>
          </a:bodyPr>
          <a:lstStyle/>
          <a:p>
            <a:pPr lvl="0"/>
            <a:endParaRPr lang="zh-TW" altLang="en-US" noProof="0" dirty="0"/>
          </a:p>
        </p:txBody>
      </p:sp>
      <p:sp>
        <p:nvSpPr>
          <p:cNvPr id="5" name="日期版面配置區 4">
            <a:extLst>
              <a:ext uri="{FF2B5EF4-FFF2-40B4-BE49-F238E27FC236}">
                <a16:creationId xmlns:a16="http://schemas.microsoft.com/office/drawing/2014/main" id="{C8214D62-C491-F048-B976-FB26BB88C8C0}"/>
              </a:ext>
            </a:extLst>
          </p:cNvPr>
          <p:cNvSpPr>
            <a:spLocks noGrp="1"/>
          </p:cNvSpPr>
          <p:nvPr>
            <p:ph type="dt" sz="half" idx="10"/>
          </p:nvPr>
        </p:nvSpPr>
        <p:spPr/>
        <p:txBody>
          <a:bodyPr/>
          <a:lstStyle>
            <a:lvl1pPr>
              <a:defRPr>
                <a:solidFill>
                  <a:srgbClr val="0000CC"/>
                </a:solidFill>
              </a:defRPr>
            </a:lvl1pPr>
          </a:lstStyle>
          <a:p>
            <a:pPr>
              <a:defRPr/>
            </a:pPr>
            <a:fld id="{AA8A2CBA-4120-E34B-A50D-5AD29E403152}" type="datetime1">
              <a:rPr lang="zh-TW" altLang="en-US"/>
              <a:pPr>
                <a:defRPr/>
              </a:pPr>
              <a:t>2022/4/7</a:t>
            </a:fld>
            <a:endParaRPr lang="en-US" altLang="zh-TW" dirty="0"/>
          </a:p>
        </p:txBody>
      </p:sp>
      <p:sp>
        <p:nvSpPr>
          <p:cNvPr id="6" name="頁尾版面配置區 5">
            <a:extLst>
              <a:ext uri="{FF2B5EF4-FFF2-40B4-BE49-F238E27FC236}">
                <a16:creationId xmlns:a16="http://schemas.microsoft.com/office/drawing/2014/main" id="{D71DCB66-74D0-8947-AE27-D0E016D9C3E8}"/>
              </a:ext>
            </a:extLst>
          </p:cNvPr>
          <p:cNvSpPr>
            <a:spLocks noGrp="1"/>
          </p:cNvSpPr>
          <p:nvPr>
            <p:ph type="ftr" sz="quarter" idx="11"/>
          </p:nvPr>
        </p:nvSpPr>
        <p:spPr/>
        <p:txBody>
          <a:bodyPr/>
          <a:lstStyle>
            <a:lvl1pPr>
              <a:defRPr sz="1800">
                <a:solidFill>
                  <a:srgbClr val="040408"/>
                </a:solidFill>
                <a:latin typeface="文鼎中粗隸" pitchFamily="49" charset="-120"/>
                <a:ea typeface="文鼎中粗隸" pitchFamily="49" charset="-120"/>
                <a:cs typeface="文鼎中粗隸" pitchFamily="49" charset="-120"/>
              </a:defRPr>
            </a:lvl1pPr>
          </a:lstStyle>
          <a:p>
            <a:pPr>
              <a:defRPr/>
            </a:pPr>
            <a:r>
              <a:rPr lang="zh-TW" altLang="en-US"/>
              <a:t>台北市天文協會  陶蕃麟</a:t>
            </a:r>
            <a:endParaRPr lang="en-US" altLang="zh-TW" dirty="0"/>
          </a:p>
        </p:txBody>
      </p:sp>
      <p:sp>
        <p:nvSpPr>
          <p:cNvPr id="7" name="投影片編號版面配置區 6">
            <a:extLst>
              <a:ext uri="{FF2B5EF4-FFF2-40B4-BE49-F238E27FC236}">
                <a16:creationId xmlns:a16="http://schemas.microsoft.com/office/drawing/2014/main" id="{7C6E3C2E-08FE-AF42-B4D4-5A3F4EB819EC}"/>
              </a:ext>
            </a:extLst>
          </p:cNvPr>
          <p:cNvSpPr>
            <a:spLocks noGrp="1"/>
          </p:cNvSpPr>
          <p:nvPr>
            <p:ph type="sldNum" sz="quarter" idx="12"/>
          </p:nvPr>
        </p:nvSpPr>
        <p:spPr/>
        <p:txBody>
          <a:bodyPr/>
          <a:lstStyle>
            <a:lvl1pPr>
              <a:defRPr/>
            </a:lvl1pPr>
          </a:lstStyle>
          <a:p>
            <a:fld id="{7496063A-90DB-5D44-8157-DFF978F76F48}" type="slidenum">
              <a:rPr lang="en-US" altLang="zh-TW"/>
              <a:pPr/>
              <a:t>‹#›</a:t>
            </a:fld>
            <a:endParaRPr lang="en-US" altLang="zh-TW"/>
          </a:p>
        </p:txBody>
      </p:sp>
    </p:spTree>
    <p:extLst>
      <p:ext uri="{BB962C8B-B14F-4D97-AF65-F5344CB8AC3E}">
        <p14:creationId xmlns:p14="http://schemas.microsoft.com/office/powerpoint/2010/main" val="154216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標題，美工圖案及文字">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1D27CE43-998E-7347-8C18-DA808842D4B8}"/>
              </a:ext>
            </a:extLst>
          </p:cNvPr>
          <p:cNvSpPr/>
          <p:nvPr userDrawn="1"/>
        </p:nvSpPr>
        <p:spPr>
          <a:xfrm>
            <a:off x="3402013" y="3198813"/>
            <a:ext cx="2339975" cy="460375"/>
          </a:xfrm>
          <a:prstGeom prst="rect">
            <a:avLst/>
          </a:prstGeom>
        </p:spPr>
        <p:txBody>
          <a:bodyPr wrap="none">
            <a:spAutoFit/>
          </a:bodyPr>
          <a:lstStyle/>
          <a:p>
            <a:pPr>
              <a:defRPr/>
            </a:pPr>
            <a:r>
              <a:rPr lang="zh-TW" altLang="en-US" dirty="0">
                <a:latin typeface="Arial" charset="0"/>
              </a:rPr>
              <a:t>台</a:t>
            </a:r>
            <a:r>
              <a:rPr lang="en-US" altLang="zh-TW" dirty="0" err="1">
                <a:latin typeface="Arial" charset="0"/>
              </a:rPr>
              <a:t>北市天文</a:t>
            </a:r>
            <a:r>
              <a:rPr lang="zh-TW" altLang="en-US" dirty="0">
                <a:latin typeface="Arial" charset="0"/>
              </a:rPr>
              <a:t>協會</a:t>
            </a:r>
            <a:endParaRPr lang="en-US" altLang="zh-TW" dirty="0">
              <a:latin typeface="Arial" charset="0"/>
            </a:endParaRPr>
          </a:p>
        </p:txBody>
      </p:sp>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美工圖案版面配置區 2"/>
          <p:cNvSpPr>
            <a:spLocks noGrp="1"/>
          </p:cNvSpPr>
          <p:nvPr>
            <p:ph type="clipArt" sz="half" idx="1"/>
          </p:nvPr>
        </p:nvSpPr>
        <p:spPr>
          <a:xfrm>
            <a:off x="685800" y="1981200"/>
            <a:ext cx="3810000" cy="4114800"/>
          </a:xfrm>
        </p:spPr>
        <p:txBody>
          <a:bodyPr rtlCol="0">
            <a:normAutofit/>
          </a:bodyPr>
          <a:lstStyle/>
          <a:p>
            <a:pPr lvl="0"/>
            <a:endParaRPr lang="zh-TW" altLang="en-US" noProof="0"/>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4">
            <a:extLst>
              <a:ext uri="{FF2B5EF4-FFF2-40B4-BE49-F238E27FC236}">
                <a16:creationId xmlns:a16="http://schemas.microsoft.com/office/drawing/2014/main" id="{CCE288CE-382E-104C-969D-E5FD77E6EF22}"/>
              </a:ext>
            </a:extLst>
          </p:cNvPr>
          <p:cNvSpPr>
            <a:spLocks noGrp="1"/>
          </p:cNvSpPr>
          <p:nvPr>
            <p:ph type="dt" sz="half" idx="10"/>
          </p:nvPr>
        </p:nvSpPr>
        <p:spPr/>
        <p:txBody>
          <a:bodyPr/>
          <a:lstStyle>
            <a:lvl1pPr>
              <a:defRPr>
                <a:solidFill>
                  <a:srgbClr val="0000CC"/>
                </a:solidFill>
              </a:defRPr>
            </a:lvl1pPr>
          </a:lstStyle>
          <a:p>
            <a:pPr>
              <a:defRPr/>
            </a:pPr>
            <a:fld id="{FCA405D2-339E-7C4E-A8C3-B379B384F047}" type="datetime1">
              <a:rPr lang="zh-TW" altLang="en-US"/>
              <a:pPr>
                <a:defRPr/>
              </a:pPr>
              <a:t>2022/4/7</a:t>
            </a:fld>
            <a:endParaRPr lang="en-US" altLang="zh-TW" dirty="0"/>
          </a:p>
        </p:txBody>
      </p:sp>
      <p:sp>
        <p:nvSpPr>
          <p:cNvPr id="7" name="頁尾版面配置區 5">
            <a:extLst>
              <a:ext uri="{FF2B5EF4-FFF2-40B4-BE49-F238E27FC236}">
                <a16:creationId xmlns:a16="http://schemas.microsoft.com/office/drawing/2014/main" id="{EDBDCD33-B324-0E43-B7CE-DE1C9F66E72A}"/>
              </a:ext>
            </a:extLst>
          </p:cNvPr>
          <p:cNvSpPr>
            <a:spLocks noGrp="1"/>
          </p:cNvSpPr>
          <p:nvPr>
            <p:ph type="ftr" sz="quarter" idx="11"/>
          </p:nvPr>
        </p:nvSpPr>
        <p:spPr/>
        <p:txBody>
          <a:bodyPr/>
          <a:lstStyle>
            <a:lvl1pPr>
              <a:defRPr sz="1800">
                <a:solidFill>
                  <a:srgbClr val="040408"/>
                </a:solidFill>
                <a:latin typeface="文鼎中粗隸" pitchFamily="49" charset="-120"/>
                <a:ea typeface="文鼎中粗隸" pitchFamily="49" charset="-120"/>
                <a:cs typeface="文鼎中粗隸" pitchFamily="49" charset="-120"/>
              </a:defRPr>
            </a:lvl1pPr>
          </a:lstStyle>
          <a:p>
            <a:pPr>
              <a:defRPr/>
            </a:pPr>
            <a:r>
              <a:rPr lang="zh-TW" altLang="en-US"/>
              <a:t>台北市天文協會  陶蕃麟</a:t>
            </a:r>
            <a:endParaRPr lang="en-US" altLang="zh-TW" dirty="0"/>
          </a:p>
        </p:txBody>
      </p:sp>
      <p:sp>
        <p:nvSpPr>
          <p:cNvPr id="8" name="投影片編號版面配置區 6">
            <a:extLst>
              <a:ext uri="{FF2B5EF4-FFF2-40B4-BE49-F238E27FC236}">
                <a16:creationId xmlns:a16="http://schemas.microsoft.com/office/drawing/2014/main" id="{0505EAC8-306E-C64F-9478-12121E208138}"/>
              </a:ext>
            </a:extLst>
          </p:cNvPr>
          <p:cNvSpPr>
            <a:spLocks noGrp="1"/>
          </p:cNvSpPr>
          <p:nvPr>
            <p:ph type="sldNum" sz="quarter" idx="12"/>
          </p:nvPr>
        </p:nvSpPr>
        <p:spPr/>
        <p:txBody>
          <a:bodyPr/>
          <a:lstStyle>
            <a:lvl1pPr>
              <a:defRPr/>
            </a:lvl1pPr>
          </a:lstStyle>
          <a:p>
            <a:fld id="{C5830BB7-5C58-F84B-AD7E-44696ABFFBB0}" type="slidenum">
              <a:rPr lang="en-US" altLang="zh-TW"/>
              <a:pPr/>
              <a:t>‹#›</a:t>
            </a:fld>
            <a:endParaRPr lang="en-US" altLang="zh-TW"/>
          </a:p>
        </p:txBody>
      </p:sp>
    </p:spTree>
    <p:extLst>
      <p:ext uri="{BB962C8B-B14F-4D97-AF65-F5344CB8AC3E}">
        <p14:creationId xmlns:p14="http://schemas.microsoft.com/office/powerpoint/2010/main" val="130911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9E2912-69A1-1D41-8C94-A719DF70082A}"/>
              </a:ext>
            </a:extLst>
          </p:cNvPr>
          <p:cNvSpPr>
            <a:spLocks noGrp="1"/>
          </p:cNvSpPr>
          <p:nvPr>
            <p:ph type="dt" sz="half" idx="10"/>
          </p:nvPr>
        </p:nvSpPr>
        <p:spPr/>
        <p:txBody>
          <a:bodyPr/>
          <a:lstStyle>
            <a:lvl1pPr>
              <a:defRPr/>
            </a:lvl1pPr>
          </a:lstStyle>
          <a:p>
            <a:pPr>
              <a:defRPr/>
            </a:pPr>
            <a:fld id="{18FF892A-8F74-AF49-AD1B-8B918BBB01F2}" type="datetime1">
              <a:rPr lang="zh-TW" altLang="en-US"/>
              <a:pPr>
                <a:defRPr/>
              </a:pPr>
              <a:t>2022/4/7</a:t>
            </a:fld>
            <a:endParaRPr lang="zh-TW" altLang="en-US"/>
          </a:p>
        </p:txBody>
      </p:sp>
      <p:sp>
        <p:nvSpPr>
          <p:cNvPr id="5" name="頁尾版面配置區 4">
            <a:extLst>
              <a:ext uri="{FF2B5EF4-FFF2-40B4-BE49-F238E27FC236}">
                <a16:creationId xmlns:a16="http://schemas.microsoft.com/office/drawing/2014/main" id="{CA5E9F86-5145-DF4D-839D-F21D65E73D56}"/>
              </a:ext>
            </a:extLst>
          </p:cNvPr>
          <p:cNvSpPr>
            <a:spLocks noGrp="1"/>
          </p:cNvSpPr>
          <p:nvPr>
            <p:ph type="ftr" sz="quarter" idx="11"/>
          </p:nvPr>
        </p:nvSpPr>
        <p:spPr/>
        <p:txBody>
          <a:bodyPr/>
          <a:lstStyle>
            <a:lvl1pPr>
              <a:defRPr/>
            </a:lvl1pPr>
          </a:lstStyle>
          <a:p>
            <a:pPr>
              <a:defRPr/>
            </a:pPr>
            <a:r>
              <a:rPr lang="zh-TW" altLang="en-US"/>
              <a:t>台北市天文協會  陶蕃麟</a:t>
            </a:r>
            <a:endParaRPr lang="zh-TW" altLang="en-US" dirty="0"/>
          </a:p>
        </p:txBody>
      </p:sp>
      <p:sp>
        <p:nvSpPr>
          <p:cNvPr id="6" name="投影片編號版面配置區 5">
            <a:extLst>
              <a:ext uri="{FF2B5EF4-FFF2-40B4-BE49-F238E27FC236}">
                <a16:creationId xmlns:a16="http://schemas.microsoft.com/office/drawing/2014/main" id="{936F7D02-6BBC-7446-9F23-7A1D14387608}"/>
              </a:ext>
            </a:extLst>
          </p:cNvPr>
          <p:cNvSpPr>
            <a:spLocks noGrp="1"/>
          </p:cNvSpPr>
          <p:nvPr>
            <p:ph type="sldNum" sz="quarter" idx="12"/>
          </p:nvPr>
        </p:nvSpPr>
        <p:spPr/>
        <p:txBody>
          <a:bodyPr/>
          <a:lstStyle>
            <a:lvl1pPr>
              <a:defRPr/>
            </a:lvl1pPr>
          </a:lstStyle>
          <a:p>
            <a:fld id="{4945D5BD-EBE3-304C-86E8-9E11DE93B511}" type="slidenum">
              <a:rPr lang="zh-TW" altLang="en-US"/>
              <a:pPr/>
              <a:t>‹#›</a:t>
            </a:fld>
            <a:endParaRPr lang="zh-TW" altLang="en-US"/>
          </a:p>
        </p:txBody>
      </p:sp>
    </p:spTree>
    <p:extLst>
      <p:ext uri="{BB962C8B-B14F-4D97-AF65-F5344CB8AC3E}">
        <p14:creationId xmlns:p14="http://schemas.microsoft.com/office/powerpoint/2010/main" val="257045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83C38667-C9DA-7449-BD87-86FD77933EB1}"/>
              </a:ext>
            </a:extLst>
          </p:cNvPr>
          <p:cNvSpPr>
            <a:spLocks noGrp="1"/>
          </p:cNvSpPr>
          <p:nvPr>
            <p:ph type="dt" sz="half" idx="10"/>
          </p:nvPr>
        </p:nvSpPr>
        <p:spPr/>
        <p:txBody>
          <a:bodyPr/>
          <a:lstStyle>
            <a:lvl1pPr>
              <a:defRPr/>
            </a:lvl1pPr>
          </a:lstStyle>
          <a:p>
            <a:pPr>
              <a:defRPr/>
            </a:pPr>
            <a:fld id="{C19CD869-92A0-F44A-8BB1-9DBAB5032449}" type="datetime1">
              <a:rPr lang="zh-TW" altLang="en-US"/>
              <a:pPr>
                <a:defRPr/>
              </a:pPr>
              <a:t>2022/4/7</a:t>
            </a:fld>
            <a:endParaRPr lang="zh-TW" altLang="en-US"/>
          </a:p>
        </p:txBody>
      </p:sp>
      <p:sp>
        <p:nvSpPr>
          <p:cNvPr id="5" name="頁尾版面配置區 4">
            <a:extLst>
              <a:ext uri="{FF2B5EF4-FFF2-40B4-BE49-F238E27FC236}">
                <a16:creationId xmlns:a16="http://schemas.microsoft.com/office/drawing/2014/main" id="{62A9FC44-49DB-A145-9C57-C2FDD0C5EF19}"/>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6" name="投影片編號版面配置區 5">
            <a:extLst>
              <a:ext uri="{FF2B5EF4-FFF2-40B4-BE49-F238E27FC236}">
                <a16:creationId xmlns:a16="http://schemas.microsoft.com/office/drawing/2014/main" id="{C07B619B-19DA-BE4A-A7F7-869677A0AF82}"/>
              </a:ext>
            </a:extLst>
          </p:cNvPr>
          <p:cNvSpPr>
            <a:spLocks noGrp="1"/>
          </p:cNvSpPr>
          <p:nvPr>
            <p:ph type="sldNum" sz="quarter" idx="12"/>
          </p:nvPr>
        </p:nvSpPr>
        <p:spPr/>
        <p:txBody>
          <a:bodyPr/>
          <a:lstStyle>
            <a:lvl1pPr>
              <a:defRPr/>
            </a:lvl1pPr>
          </a:lstStyle>
          <a:p>
            <a:fld id="{C51DFF17-6D44-AC4F-B051-45C85FEC61EE}" type="slidenum">
              <a:rPr lang="zh-TW" altLang="en-US"/>
              <a:pPr/>
              <a:t>‹#›</a:t>
            </a:fld>
            <a:endParaRPr lang="zh-TW" altLang="en-US"/>
          </a:p>
        </p:txBody>
      </p:sp>
    </p:spTree>
    <p:extLst>
      <p:ext uri="{BB962C8B-B14F-4D97-AF65-F5344CB8AC3E}">
        <p14:creationId xmlns:p14="http://schemas.microsoft.com/office/powerpoint/2010/main" val="29944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9452598-E997-E645-BDF0-0079AF3F4F76}"/>
              </a:ext>
            </a:extLst>
          </p:cNvPr>
          <p:cNvSpPr>
            <a:spLocks noGrp="1"/>
          </p:cNvSpPr>
          <p:nvPr>
            <p:ph type="dt" sz="half" idx="10"/>
          </p:nvPr>
        </p:nvSpPr>
        <p:spPr/>
        <p:txBody>
          <a:bodyPr/>
          <a:lstStyle>
            <a:lvl1pPr>
              <a:defRPr/>
            </a:lvl1pPr>
          </a:lstStyle>
          <a:p>
            <a:pPr>
              <a:defRPr/>
            </a:pPr>
            <a:fld id="{E51F3E2E-1DAE-604E-8DA8-B43FF37DFADF}" type="datetime1">
              <a:rPr lang="zh-TW" altLang="en-US"/>
              <a:pPr>
                <a:defRPr/>
              </a:pPr>
              <a:t>2022/4/7</a:t>
            </a:fld>
            <a:endParaRPr lang="zh-TW" altLang="en-US"/>
          </a:p>
        </p:txBody>
      </p:sp>
      <p:sp>
        <p:nvSpPr>
          <p:cNvPr id="6" name="頁尾版面配置區 5">
            <a:extLst>
              <a:ext uri="{FF2B5EF4-FFF2-40B4-BE49-F238E27FC236}">
                <a16:creationId xmlns:a16="http://schemas.microsoft.com/office/drawing/2014/main" id="{4CBA82CC-914C-B045-94FF-9281CE69CEF2}"/>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7" name="投影片編號版面配置區 6">
            <a:extLst>
              <a:ext uri="{FF2B5EF4-FFF2-40B4-BE49-F238E27FC236}">
                <a16:creationId xmlns:a16="http://schemas.microsoft.com/office/drawing/2014/main" id="{AAE5616F-4423-AB49-91FB-ABE19C3E1EF2}"/>
              </a:ext>
            </a:extLst>
          </p:cNvPr>
          <p:cNvSpPr>
            <a:spLocks noGrp="1"/>
          </p:cNvSpPr>
          <p:nvPr>
            <p:ph type="sldNum" sz="quarter" idx="12"/>
          </p:nvPr>
        </p:nvSpPr>
        <p:spPr/>
        <p:txBody>
          <a:bodyPr/>
          <a:lstStyle>
            <a:lvl1pPr>
              <a:defRPr/>
            </a:lvl1pPr>
          </a:lstStyle>
          <a:p>
            <a:fld id="{E55BFD84-9D5B-0446-B386-12142DEBC65F}" type="slidenum">
              <a:rPr lang="zh-TW" altLang="en-US"/>
              <a:pPr/>
              <a:t>‹#›</a:t>
            </a:fld>
            <a:endParaRPr lang="zh-TW" altLang="en-US"/>
          </a:p>
        </p:txBody>
      </p:sp>
    </p:spTree>
    <p:extLst>
      <p:ext uri="{BB962C8B-B14F-4D97-AF65-F5344CB8AC3E}">
        <p14:creationId xmlns:p14="http://schemas.microsoft.com/office/powerpoint/2010/main" val="94992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A819F77-CA1E-2044-9FAB-3AEF5C6CA11A}"/>
              </a:ext>
            </a:extLst>
          </p:cNvPr>
          <p:cNvSpPr>
            <a:spLocks noGrp="1"/>
          </p:cNvSpPr>
          <p:nvPr>
            <p:ph type="dt" sz="half" idx="10"/>
          </p:nvPr>
        </p:nvSpPr>
        <p:spPr/>
        <p:txBody>
          <a:bodyPr/>
          <a:lstStyle>
            <a:lvl1pPr>
              <a:defRPr/>
            </a:lvl1pPr>
          </a:lstStyle>
          <a:p>
            <a:pPr>
              <a:defRPr/>
            </a:pPr>
            <a:fld id="{286D5C1F-BEDA-1D47-8FCF-2E9AAC4C9269}" type="datetime1">
              <a:rPr lang="zh-TW" altLang="en-US"/>
              <a:pPr>
                <a:defRPr/>
              </a:pPr>
              <a:t>2022/4/7</a:t>
            </a:fld>
            <a:endParaRPr lang="zh-TW" altLang="en-US"/>
          </a:p>
        </p:txBody>
      </p:sp>
      <p:sp>
        <p:nvSpPr>
          <p:cNvPr id="8" name="頁尾版面配置區 7">
            <a:extLst>
              <a:ext uri="{FF2B5EF4-FFF2-40B4-BE49-F238E27FC236}">
                <a16:creationId xmlns:a16="http://schemas.microsoft.com/office/drawing/2014/main" id="{E39CEDE6-30A8-7247-BC74-D75124F77239}"/>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9" name="投影片編號版面配置區 8">
            <a:extLst>
              <a:ext uri="{FF2B5EF4-FFF2-40B4-BE49-F238E27FC236}">
                <a16:creationId xmlns:a16="http://schemas.microsoft.com/office/drawing/2014/main" id="{9FC1FD8E-46CB-8B46-B929-7A15098C2B82}"/>
              </a:ext>
            </a:extLst>
          </p:cNvPr>
          <p:cNvSpPr>
            <a:spLocks noGrp="1"/>
          </p:cNvSpPr>
          <p:nvPr>
            <p:ph type="sldNum" sz="quarter" idx="12"/>
          </p:nvPr>
        </p:nvSpPr>
        <p:spPr/>
        <p:txBody>
          <a:bodyPr/>
          <a:lstStyle>
            <a:lvl1pPr>
              <a:defRPr/>
            </a:lvl1pPr>
          </a:lstStyle>
          <a:p>
            <a:fld id="{575F125C-DE07-4945-92DC-11FE8748BDD5}" type="slidenum">
              <a:rPr lang="zh-TW" altLang="en-US"/>
              <a:pPr/>
              <a:t>‹#›</a:t>
            </a:fld>
            <a:endParaRPr lang="zh-TW" altLang="en-US"/>
          </a:p>
        </p:txBody>
      </p:sp>
    </p:spTree>
    <p:extLst>
      <p:ext uri="{BB962C8B-B14F-4D97-AF65-F5344CB8AC3E}">
        <p14:creationId xmlns:p14="http://schemas.microsoft.com/office/powerpoint/2010/main" val="48437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4CE292A-4289-5B4C-AD5B-6CA88EDE7F21}"/>
              </a:ext>
            </a:extLst>
          </p:cNvPr>
          <p:cNvSpPr>
            <a:spLocks noGrp="1"/>
          </p:cNvSpPr>
          <p:nvPr>
            <p:ph type="dt" sz="half" idx="10"/>
          </p:nvPr>
        </p:nvSpPr>
        <p:spPr/>
        <p:txBody>
          <a:bodyPr/>
          <a:lstStyle>
            <a:lvl1pPr>
              <a:defRPr/>
            </a:lvl1pPr>
          </a:lstStyle>
          <a:p>
            <a:pPr>
              <a:defRPr/>
            </a:pPr>
            <a:fld id="{ECD9D81F-549C-4941-926B-7774E02B08DC}" type="datetime1">
              <a:rPr lang="zh-TW" altLang="en-US"/>
              <a:pPr>
                <a:defRPr/>
              </a:pPr>
              <a:t>2022/4/7</a:t>
            </a:fld>
            <a:endParaRPr lang="zh-TW" altLang="en-US"/>
          </a:p>
        </p:txBody>
      </p:sp>
      <p:sp>
        <p:nvSpPr>
          <p:cNvPr id="4" name="頁尾版面配置區 3">
            <a:extLst>
              <a:ext uri="{FF2B5EF4-FFF2-40B4-BE49-F238E27FC236}">
                <a16:creationId xmlns:a16="http://schemas.microsoft.com/office/drawing/2014/main" id="{F950EE10-CF78-1143-9C4C-89A11F5C0369}"/>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5" name="投影片編號版面配置區 4">
            <a:extLst>
              <a:ext uri="{FF2B5EF4-FFF2-40B4-BE49-F238E27FC236}">
                <a16:creationId xmlns:a16="http://schemas.microsoft.com/office/drawing/2014/main" id="{93BF0868-44A4-ED40-92C5-F8C2731E787E}"/>
              </a:ext>
            </a:extLst>
          </p:cNvPr>
          <p:cNvSpPr>
            <a:spLocks noGrp="1"/>
          </p:cNvSpPr>
          <p:nvPr>
            <p:ph type="sldNum" sz="quarter" idx="12"/>
          </p:nvPr>
        </p:nvSpPr>
        <p:spPr/>
        <p:txBody>
          <a:bodyPr/>
          <a:lstStyle>
            <a:lvl1pPr>
              <a:defRPr/>
            </a:lvl1pPr>
          </a:lstStyle>
          <a:p>
            <a:fld id="{1BE72D13-19EA-5F42-93CC-54E60B68620B}" type="slidenum">
              <a:rPr lang="zh-TW" altLang="en-US"/>
              <a:pPr/>
              <a:t>‹#›</a:t>
            </a:fld>
            <a:endParaRPr lang="zh-TW" altLang="en-US"/>
          </a:p>
        </p:txBody>
      </p:sp>
    </p:spTree>
    <p:extLst>
      <p:ext uri="{BB962C8B-B14F-4D97-AF65-F5344CB8AC3E}">
        <p14:creationId xmlns:p14="http://schemas.microsoft.com/office/powerpoint/2010/main" val="112318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F1B3A72-1D75-1B47-AF5A-559F209A0619}"/>
              </a:ext>
            </a:extLst>
          </p:cNvPr>
          <p:cNvSpPr>
            <a:spLocks noGrp="1"/>
          </p:cNvSpPr>
          <p:nvPr>
            <p:ph type="dt" sz="half" idx="10"/>
          </p:nvPr>
        </p:nvSpPr>
        <p:spPr/>
        <p:txBody>
          <a:bodyPr/>
          <a:lstStyle>
            <a:lvl1pPr>
              <a:defRPr/>
            </a:lvl1pPr>
          </a:lstStyle>
          <a:p>
            <a:pPr>
              <a:defRPr/>
            </a:pPr>
            <a:fld id="{857BB67D-C9EA-E54F-930A-E3A87D90136F}" type="datetime1">
              <a:rPr lang="zh-TW" altLang="en-US"/>
              <a:pPr>
                <a:defRPr/>
              </a:pPr>
              <a:t>2022/4/7</a:t>
            </a:fld>
            <a:endParaRPr lang="zh-TW" altLang="en-US"/>
          </a:p>
        </p:txBody>
      </p:sp>
      <p:sp>
        <p:nvSpPr>
          <p:cNvPr id="3" name="頁尾版面配置區 2">
            <a:extLst>
              <a:ext uri="{FF2B5EF4-FFF2-40B4-BE49-F238E27FC236}">
                <a16:creationId xmlns:a16="http://schemas.microsoft.com/office/drawing/2014/main" id="{410175DB-CE78-1E4E-9816-40001E28A2C0}"/>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4" name="投影片編號版面配置區 3">
            <a:extLst>
              <a:ext uri="{FF2B5EF4-FFF2-40B4-BE49-F238E27FC236}">
                <a16:creationId xmlns:a16="http://schemas.microsoft.com/office/drawing/2014/main" id="{1894AF60-6AC4-764E-A4C8-0B8CDEC7AF6F}"/>
              </a:ext>
            </a:extLst>
          </p:cNvPr>
          <p:cNvSpPr>
            <a:spLocks noGrp="1"/>
          </p:cNvSpPr>
          <p:nvPr>
            <p:ph type="sldNum" sz="quarter" idx="12"/>
          </p:nvPr>
        </p:nvSpPr>
        <p:spPr/>
        <p:txBody>
          <a:bodyPr/>
          <a:lstStyle>
            <a:lvl1pPr>
              <a:defRPr/>
            </a:lvl1pPr>
          </a:lstStyle>
          <a:p>
            <a:fld id="{E88FA0E0-654C-3945-B713-FA463874993F}" type="slidenum">
              <a:rPr lang="zh-TW" altLang="en-US"/>
              <a:pPr/>
              <a:t>‹#›</a:t>
            </a:fld>
            <a:endParaRPr lang="zh-TW" altLang="en-US"/>
          </a:p>
        </p:txBody>
      </p:sp>
    </p:spTree>
    <p:extLst>
      <p:ext uri="{BB962C8B-B14F-4D97-AF65-F5344CB8AC3E}">
        <p14:creationId xmlns:p14="http://schemas.microsoft.com/office/powerpoint/2010/main" val="293691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44D829-7637-E341-BA2D-C508978F40B5}"/>
              </a:ext>
            </a:extLst>
          </p:cNvPr>
          <p:cNvSpPr>
            <a:spLocks noGrp="1"/>
          </p:cNvSpPr>
          <p:nvPr>
            <p:ph type="dt" sz="half" idx="10"/>
          </p:nvPr>
        </p:nvSpPr>
        <p:spPr/>
        <p:txBody>
          <a:bodyPr/>
          <a:lstStyle>
            <a:lvl1pPr>
              <a:defRPr/>
            </a:lvl1pPr>
          </a:lstStyle>
          <a:p>
            <a:pPr>
              <a:defRPr/>
            </a:pPr>
            <a:fld id="{DA4ED802-33E4-6148-AC2A-AD5491D028C0}" type="datetime1">
              <a:rPr lang="zh-TW" altLang="en-US"/>
              <a:pPr>
                <a:defRPr/>
              </a:pPr>
              <a:t>2022/4/7</a:t>
            </a:fld>
            <a:endParaRPr lang="zh-TW" altLang="en-US"/>
          </a:p>
        </p:txBody>
      </p:sp>
      <p:sp>
        <p:nvSpPr>
          <p:cNvPr id="6" name="頁尾版面配置區 5">
            <a:extLst>
              <a:ext uri="{FF2B5EF4-FFF2-40B4-BE49-F238E27FC236}">
                <a16:creationId xmlns:a16="http://schemas.microsoft.com/office/drawing/2014/main" id="{E6BC5CBE-5FE6-DE47-8DE9-C9712898FAA9}"/>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7" name="投影片編號版面配置區 6">
            <a:extLst>
              <a:ext uri="{FF2B5EF4-FFF2-40B4-BE49-F238E27FC236}">
                <a16:creationId xmlns:a16="http://schemas.microsoft.com/office/drawing/2014/main" id="{2991F5CA-7420-6344-B02E-F5C3E493C9AF}"/>
              </a:ext>
            </a:extLst>
          </p:cNvPr>
          <p:cNvSpPr>
            <a:spLocks noGrp="1"/>
          </p:cNvSpPr>
          <p:nvPr>
            <p:ph type="sldNum" sz="quarter" idx="12"/>
          </p:nvPr>
        </p:nvSpPr>
        <p:spPr/>
        <p:txBody>
          <a:bodyPr/>
          <a:lstStyle>
            <a:lvl1pPr>
              <a:defRPr/>
            </a:lvl1pPr>
          </a:lstStyle>
          <a:p>
            <a:fld id="{38DE445F-0A5B-C346-B131-6718E2D8C757}" type="slidenum">
              <a:rPr lang="zh-TW" altLang="en-US"/>
              <a:pPr/>
              <a:t>‹#›</a:t>
            </a:fld>
            <a:endParaRPr lang="zh-TW" altLang="en-US"/>
          </a:p>
        </p:txBody>
      </p:sp>
    </p:spTree>
    <p:extLst>
      <p:ext uri="{BB962C8B-B14F-4D97-AF65-F5344CB8AC3E}">
        <p14:creationId xmlns:p14="http://schemas.microsoft.com/office/powerpoint/2010/main" val="42545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4344EB8-66F3-4D47-85C2-DA2B98009029}"/>
              </a:ext>
            </a:extLst>
          </p:cNvPr>
          <p:cNvSpPr>
            <a:spLocks noGrp="1"/>
          </p:cNvSpPr>
          <p:nvPr>
            <p:ph type="dt" sz="half" idx="10"/>
          </p:nvPr>
        </p:nvSpPr>
        <p:spPr/>
        <p:txBody>
          <a:bodyPr/>
          <a:lstStyle>
            <a:lvl1pPr>
              <a:defRPr/>
            </a:lvl1pPr>
          </a:lstStyle>
          <a:p>
            <a:pPr>
              <a:defRPr/>
            </a:pPr>
            <a:fld id="{05FE44EC-1E71-254C-8F2B-F6BD4D449797}" type="datetime1">
              <a:rPr lang="zh-TW" altLang="en-US"/>
              <a:pPr>
                <a:defRPr/>
              </a:pPr>
              <a:t>2022/4/7</a:t>
            </a:fld>
            <a:endParaRPr lang="zh-TW" altLang="en-US"/>
          </a:p>
        </p:txBody>
      </p:sp>
      <p:sp>
        <p:nvSpPr>
          <p:cNvPr id="6" name="頁尾版面配置區 5">
            <a:extLst>
              <a:ext uri="{FF2B5EF4-FFF2-40B4-BE49-F238E27FC236}">
                <a16:creationId xmlns:a16="http://schemas.microsoft.com/office/drawing/2014/main" id="{17DBD7F8-09CC-114A-A99F-34CB4BF65456}"/>
              </a:ext>
            </a:extLst>
          </p:cNvPr>
          <p:cNvSpPr>
            <a:spLocks noGrp="1"/>
          </p:cNvSpPr>
          <p:nvPr>
            <p:ph type="ftr" sz="quarter" idx="11"/>
          </p:nvPr>
        </p:nvSpPr>
        <p:spPr/>
        <p:txBody>
          <a:bodyPr/>
          <a:lstStyle>
            <a:lvl1pPr>
              <a:defRPr/>
            </a:lvl1pPr>
          </a:lstStyle>
          <a:p>
            <a:pPr>
              <a:defRPr/>
            </a:pPr>
            <a:r>
              <a:rPr lang="zh-TW" altLang="en-US"/>
              <a:t>台北市天文協會  陶蕃麟</a:t>
            </a:r>
          </a:p>
        </p:txBody>
      </p:sp>
      <p:sp>
        <p:nvSpPr>
          <p:cNvPr id="7" name="投影片編號版面配置區 6">
            <a:extLst>
              <a:ext uri="{FF2B5EF4-FFF2-40B4-BE49-F238E27FC236}">
                <a16:creationId xmlns:a16="http://schemas.microsoft.com/office/drawing/2014/main" id="{86936B13-CA0E-614F-8470-51717BB8477A}"/>
              </a:ext>
            </a:extLst>
          </p:cNvPr>
          <p:cNvSpPr>
            <a:spLocks noGrp="1"/>
          </p:cNvSpPr>
          <p:nvPr>
            <p:ph type="sldNum" sz="quarter" idx="12"/>
          </p:nvPr>
        </p:nvSpPr>
        <p:spPr/>
        <p:txBody>
          <a:bodyPr/>
          <a:lstStyle>
            <a:lvl1pPr>
              <a:defRPr/>
            </a:lvl1pPr>
          </a:lstStyle>
          <a:p>
            <a:fld id="{894D2C92-E378-E249-9539-BB95A0031ABA}" type="slidenum">
              <a:rPr lang="zh-TW" altLang="en-US"/>
              <a:pPr/>
              <a:t>‹#›</a:t>
            </a:fld>
            <a:endParaRPr lang="zh-TW" altLang="en-US"/>
          </a:p>
        </p:txBody>
      </p:sp>
    </p:spTree>
    <p:extLst>
      <p:ext uri="{BB962C8B-B14F-4D97-AF65-F5344CB8AC3E}">
        <p14:creationId xmlns:p14="http://schemas.microsoft.com/office/powerpoint/2010/main" val="23621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64" descr="BACK">
            <a:extLst>
              <a:ext uri="{FF2B5EF4-FFF2-40B4-BE49-F238E27FC236}">
                <a16:creationId xmlns:a16="http://schemas.microsoft.com/office/drawing/2014/main" id="{18D1C9E7-E361-824B-BBFF-B3DC1864E9A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標題版面配置區 1">
            <a:extLst>
              <a:ext uri="{FF2B5EF4-FFF2-40B4-BE49-F238E27FC236}">
                <a16:creationId xmlns:a16="http://schemas.microsoft.com/office/drawing/2014/main" id="{00BD858E-3BC8-E44F-A8EF-B90A0C139E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2532" name="文字版面配置區 2">
            <a:extLst>
              <a:ext uri="{FF2B5EF4-FFF2-40B4-BE49-F238E27FC236}">
                <a16:creationId xmlns:a16="http://schemas.microsoft.com/office/drawing/2014/main" id="{A243CF98-18B9-E549-B336-AA6981532C3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24F034F-93F1-174B-BB51-BB9BB934C02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000" b="1">
                <a:solidFill>
                  <a:schemeClr val="tx1"/>
                </a:solidFill>
                <a:latin typeface="Arial" charset="0"/>
              </a:defRPr>
            </a:lvl1pPr>
          </a:lstStyle>
          <a:p>
            <a:pPr>
              <a:defRPr/>
            </a:pPr>
            <a:fld id="{D19D50FA-4066-E34F-9E7B-E5C6E5FC7E23}" type="datetime1">
              <a:rPr lang="zh-TW" altLang="en-US"/>
              <a:pPr>
                <a:defRPr/>
              </a:pPr>
              <a:t>2022/4/7</a:t>
            </a:fld>
            <a:endParaRPr lang="zh-TW" altLang="en-US" dirty="0"/>
          </a:p>
        </p:txBody>
      </p:sp>
      <p:sp>
        <p:nvSpPr>
          <p:cNvPr id="5" name="頁尾版面配置區 4">
            <a:extLst>
              <a:ext uri="{FF2B5EF4-FFF2-40B4-BE49-F238E27FC236}">
                <a16:creationId xmlns:a16="http://schemas.microsoft.com/office/drawing/2014/main" id="{7A2D2329-F7EC-DD4E-B6FB-79BE70921C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000" b="1" baseline="0">
                <a:solidFill>
                  <a:schemeClr val="tx1"/>
                </a:solidFill>
                <a:latin typeface="Arial" charset="0"/>
                <a:ea typeface="文鼎中粗隸" pitchFamily="49" charset="-120"/>
              </a:defRPr>
            </a:lvl1pPr>
          </a:lstStyle>
          <a:p>
            <a:pPr>
              <a:defRPr/>
            </a:pPr>
            <a:r>
              <a:rPr lang="zh-TW" altLang="en-US"/>
              <a:t>台北市天文協會  陶蕃麟</a:t>
            </a:r>
            <a:endParaRPr lang="en-US" altLang="zh-TW" dirty="0"/>
          </a:p>
        </p:txBody>
      </p:sp>
      <p:pic>
        <p:nvPicPr>
          <p:cNvPr id="22535" name="Picture 66" descr="北市天文協會-logo">
            <a:extLst>
              <a:ext uri="{FF2B5EF4-FFF2-40B4-BE49-F238E27FC236}">
                <a16:creationId xmlns:a16="http://schemas.microsoft.com/office/drawing/2014/main" id="{35373C7A-9297-0E4E-BF03-40830B7DF8D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80288" y="6000750"/>
            <a:ext cx="17637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a:extLst>
              <a:ext uri="{FF2B5EF4-FFF2-40B4-BE49-F238E27FC236}">
                <a16:creationId xmlns:a16="http://schemas.microsoft.com/office/drawing/2014/main" id="{5972557D-E5F5-4D43-87B5-CE700FEF5D56}"/>
              </a:ext>
            </a:extLst>
          </p:cNvPr>
          <p:cNvSpPr>
            <a:spLocks noGrp="1"/>
          </p:cNvSpPr>
          <p:nvPr>
            <p:ph type="sldNum" sz="quarter" idx="4"/>
          </p:nvPr>
        </p:nvSpPr>
        <p:spPr>
          <a:xfrm>
            <a:off x="7010400" y="62372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b="1">
                <a:solidFill>
                  <a:srgbClr val="FF0000"/>
                </a:solidFill>
              </a:defRPr>
            </a:lvl1pPr>
          </a:lstStyle>
          <a:p>
            <a:fld id="{DBAA3F4B-DADD-EC48-ACFE-B4F4C3FA6607}"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hdr="0"/>
  <p:txStyles>
    <p:titleStyle>
      <a:lvl1pPr algn="ctr" rtl="0" eaLnBrk="0" fontAlgn="base" hangingPunct="0">
        <a:spcBef>
          <a:spcPct val="0"/>
        </a:spcBef>
        <a:spcAft>
          <a:spcPct val="0"/>
        </a:spcAft>
        <a:defRPr sz="4400" b="1" kern="1200">
          <a:solidFill>
            <a:srgbClr val="FF0000"/>
          </a:solidFill>
          <a:latin typeface="Times New Roman" pitchFamily="18" charset="0"/>
          <a:ea typeface="文鼎中粗隸" pitchFamily="49" charset="-120"/>
          <a:cs typeface="文鼎中粗隸" pitchFamily="49" charset="-120"/>
        </a:defRPr>
      </a:lvl1pPr>
      <a:lvl2pPr algn="ctr" rtl="0" eaLnBrk="0" fontAlgn="base" hangingPunct="0">
        <a:spcBef>
          <a:spcPct val="0"/>
        </a:spcBef>
        <a:spcAft>
          <a:spcPct val="0"/>
        </a:spcAft>
        <a:defRPr sz="4400" b="1">
          <a:solidFill>
            <a:srgbClr val="FF0000"/>
          </a:solidFill>
          <a:latin typeface="Times New Roman" pitchFamily="18" charset="0"/>
          <a:ea typeface="文鼎中粗隸" pitchFamily="49" charset="-120"/>
        </a:defRPr>
      </a:lvl2pPr>
      <a:lvl3pPr algn="ctr" rtl="0" eaLnBrk="0" fontAlgn="base" hangingPunct="0">
        <a:spcBef>
          <a:spcPct val="0"/>
        </a:spcBef>
        <a:spcAft>
          <a:spcPct val="0"/>
        </a:spcAft>
        <a:defRPr sz="4400" b="1">
          <a:solidFill>
            <a:srgbClr val="FF0000"/>
          </a:solidFill>
          <a:latin typeface="Times New Roman" pitchFamily="18" charset="0"/>
          <a:ea typeface="文鼎中粗隸" pitchFamily="49" charset="-120"/>
        </a:defRPr>
      </a:lvl3pPr>
      <a:lvl4pPr algn="ctr" rtl="0" eaLnBrk="0" fontAlgn="base" hangingPunct="0">
        <a:spcBef>
          <a:spcPct val="0"/>
        </a:spcBef>
        <a:spcAft>
          <a:spcPct val="0"/>
        </a:spcAft>
        <a:defRPr sz="4400" b="1">
          <a:solidFill>
            <a:srgbClr val="FF0000"/>
          </a:solidFill>
          <a:latin typeface="Times New Roman" pitchFamily="18" charset="0"/>
          <a:ea typeface="文鼎中粗隸" pitchFamily="49" charset="-120"/>
        </a:defRPr>
      </a:lvl4pPr>
      <a:lvl5pPr algn="ctr" rtl="0" eaLnBrk="0" fontAlgn="base" hangingPunct="0">
        <a:spcBef>
          <a:spcPct val="0"/>
        </a:spcBef>
        <a:spcAft>
          <a:spcPct val="0"/>
        </a:spcAft>
        <a:defRPr sz="4400" b="1">
          <a:solidFill>
            <a:srgbClr val="FF0000"/>
          </a:solidFill>
          <a:latin typeface="Times New Roman" pitchFamily="18" charset="0"/>
          <a:ea typeface="文鼎中粗隸" pitchFamily="49" charset="-120"/>
        </a:defRPr>
      </a:lvl5pPr>
      <a:lvl6pPr marL="457200" algn="ctr" rtl="0" fontAlgn="base">
        <a:spcBef>
          <a:spcPct val="0"/>
        </a:spcBef>
        <a:spcAft>
          <a:spcPct val="0"/>
        </a:spcAft>
        <a:defRPr sz="4400" b="1">
          <a:solidFill>
            <a:srgbClr val="FF0000"/>
          </a:solidFill>
          <a:latin typeface="Times New Roman" pitchFamily="18" charset="0"/>
          <a:ea typeface="文鼎中粗隸" pitchFamily="49" charset="-120"/>
        </a:defRPr>
      </a:lvl6pPr>
      <a:lvl7pPr marL="914400" algn="ctr" rtl="0" fontAlgn="base">
        <a:spcBef>
          <a:spcPct val="0"/>
        </a:spcBef>
        <a:spcAft>
          <a:spcPct val="0"/>
        </a:spcAft>
        <a:defRPr sz="4400" b="1">
          <a:solidFill>
            <a:srgbClr val="FF0000"/>
          </a:solidFill>
          <a:latin typeface="Times New Roman" pitchFamily="18" charset="0"/>
          <a:ea typeface="文鼎中粗隸" pitchFamily="49" charset="-120"/>
        </a:defRPr>
      </a:lvl7pPr>
      <a:lvl8pPr marL="1371600" algn="ctr" rtl="0" fontAlgn="base">
        <a:spcBef>
          <a:spcPct val="0"/>
        </a:spcBef>
        <a:spcAft>
          <a:spcPct val="0"/>
        </a:spcAft>
        <a:defRPr sz="4400" b="1">
          <a:solidFill>
            <a:srgbClr val="FF0000"/>
          </a:solidFill>
          <a:latin typeface="Times New Roman" pitchFamily="18" charset="0"/>
          <a:ea typeface="文鼎中粗隸" pitchFamily="49" charset="-120"/>
        </a:defRPr>
      </a:lvl8pPr>
      <a:lvl9pPr marL="1828800" algn="ctr" rtl="0" fontAlgn="base">
        <a:spcBef>
          <a:spcPct val="0"/>
        </a:spcBef>
        <a:spcAft>
          <a:spcPct val="0"/>
        </a:spcAft>
        <a:defRPr sz="4400" b="1">
          <a:solidFill>
            <a:srgbClr val="FF0000"/>
          </a:solidFill>
          <a:latin typeface="Times New Roman" pitchFamily="18" charset="0"/>
          <a:ea typeface="文鼎中粗隸" pitchFamily="49" charset="-120"/>
        </a:defRPr>
      </a:lvl9pPr>
    </p:titleStyle>
    <p:bodyStyle>
      <a:lvl1pPr marL="342900" indent="-342900" algn="l" rtl="0" eaLnBrk="0" fontAlgn="base" hangingPunct="0">
        <a:spcBef>
          <a:spcPct val="20000"/>
        </a:spcBef>
        <a:spcAft>
          <a:spcPct val="0"/>
        </a:spcAft>
        <a:buBlip>
          <a:blip r:embed="rId23"/>
        </a:buBlip>
        <a:defRPr sz="3200" b="1" kern="1200">
          <a:solidFill>
            <a:srgbClr val="1A04BC"/>
          </a:solidFill>
          <a:latin typeface="Times New Roman" pitchFamily="18" charset="0"/>
          <a:ea typeface="文鼎中粗隸" pitchFamily="49" charset="-120"/>
          <a:cs typeface="文鼎中粗隸" pitchFamily="49" charset="-120"/>
        </a:defRPr>
      </a:lvl1pPr>
      <a:lvl2pPr marL="742950" indent="-285750" algn="l" rtl="0" eaLnBrk="0" fontAlgn="base" hangingPunct="0">
        <a:spcBef>
          <a:spcPct val="20000"/>
        </a:spcBef>
        <a:spcAft>
          <a:spcPct val="0"/>
        </a:spcAft>
        <a:buBlip>
          <a:blip r:embed="rId24"/>
        </a:buBlip>
        <a:defRPr sz="2800" b="1" kern="1200">
          <a:solidFill>
            <a:schemeClr val="tx1"/>
          </a:solidFill>
          <a:latin typeface="Times New Roman" pitchFamily="18" charset="0"/>
          <a:ea typeface="文鼎中粗隸" pitchFamily="49" charset="-120"/>
          <a:cs typeface="文鼎中粗隸" pitchFamily="49" charset="-120"/>
        </a:defRPr>
      </a:lvl2pPr>
      <a:lvl3pPr marL="1143000" indent="-228600" algn="l" rtl="0" eaLnBrk="0" fontAlgn="base" hangingPunct="0">
        <a:spcBef>
          <a:spcPct val="20000"/>
        </a:spcBef>
        <a:spcAft>
          <a:spcPct val="0"/>
        </a:spcAft>
        <a:buBlip>
          <a:blip r:embed="rId25"/>
        </a:buBlip>
        <a:defRPr sz="2400" b="1" kern="1200">
          <a:solidFill>
            <a:srgbClr val="C00000"/>
          </a:solidFill>
          <a:latin typeface="Times New Roman" pitchFamily="18" charset="0"/>
          <a:ea typeface="文鼎中粗隸" pitchFamily="49" charset="-120"/>
          <a:cs typeface="文鼎中粗隸" pitchFamily="49" charset="-120"/>
        </a:defRPr>
      </a:lvl3pPr>
      <a:lvl4pPr marL="1600200" indent="-228600" algn="l" rtl="0" eaLnBrk="0" fontAlgn="base" hangingPunct="0">
        <a:spcBef>
          <a:spcPct val="20000"/>
        </a:spcBef>
        <a:spcAft>
          <a:spcPct val="0"/>
        </a:spcAft>
        <a:buBlip>
          <a:blip r:embed="rId26"/>
        </a:buBlip>
        <a:defRPr sz="2000" b="1" kern="1200">
          <a:solidFill>
            <a:srgbClr val="1A04BC"/>
          </a:solidFill>
          <a:latin typeface="Times New Roman" pitchFamily="18" charset="0"/>
          <a:ea typeface="文鼎中粗隸" pitchFamily="49" charset="-120"/>
          <a:cs typeface="文鼎中粗隸" pitchFamily="49" charset="-120"/>
        </a:defRPr>
      </a:lvl4pPr>
      <a:lvl5pPr marL="2057400" indent="-228600" algn="l" rtl="0" eaLnBrk="0" fontAlgn="base" hangingPunct="0">
        <a:spcBef>
          <a:spcPct val="20000"/>
        </a:spcBef>
        <a:spcAft>
          <a:spcPct val="0"/>
        </a:spcAft>
        <a:buBlip>
          <a:blip r:embed="rId27"/>
        </a:buBlip>
        <a:defRPr sz="2000" b="1" kern="1200">
          <a:solidFill>
            <a:schemeClr val="tx1"/>
          </a:solidFill>
          <a:latin typeface="Times New Roman" pitchFamily="18" charset="0"/>
          <a:ea typeface="文鼎中粗隸" pitchFamily="49" charset="-120"/>
          <a:cs typeface="文鼎中粗隸" pitchFamily="49"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4.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30.emf"/><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9.xml"/><Relationship Id="rId7"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32.emf"/><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image" Target="../media/image33.e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vmlDrawing" Target="../drawings/vmlDrawing16.vml"/><Relationship Id="rId5" Type="http://schemas.openxmlformats.org/officeDocument/2006/relationships/image" Target="../media/image34.e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35.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8.xml"/><Relationship Id="rId1" Type="http://schemas.openxmlformats.org/officeDocument/2006/relationships/vmlDrawing" Target="../drawings/vmlDrawing18.vml"/><Relationship Id="rId5" Type="http://schemas.openxmlformats.org/officeDocument/2006/relationships/image" Target="../media/image36.emf"/><Relationship Id="rId4" Type="http://schemas.openxmlformats.org/officeDocument/2006/relationships/oleObject" Target="../embeddings/oleObject21.bin"/></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8.xml"/><Relationship Id="rId1" Type="http://schemas.openxmlformats.org/officeDocument/2006/relationships/vmlDrawing" Target="../drawings/vmlDrawing19.vml"/><Relationship Id="rId5" Type="http://schemas.openxmlformats.org/officeDocument/2006/relationships/image" Target="../media/image39.emf"/><Relationship Id="rId4" Type="http://schemas.openxmlformats.org/officeDocument/2006/relationships/oleObject" Target="../embeddings/oleObject22.bin"/></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vmlDrawing" Target="../drawings/vmlDrawing20.vml"/><Relationship Id="rId5" Type="http://schemas.openxmlformats.org/officeDocument/2006/relationships/image" Target="../media/image41.e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8.xml"/><Relationship Id="rId1" Type="http://schemas.openxmlformats.org/officeDocument/2006/relationships/vmlDrawing" Target="../drawings/vmlDrawing21.vml"/><Relationship Id="rId5" Type="http://schemas.openxmlformats.org/officeDocument/2006/relationships/image" Target="../media/image43.e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sites.google.com/site/taaat3a/"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367730-4181-DD4D-B9FB-56155B7CF657}"/>
              </a:ext>
            </a:extLst>
          </p:cNvPr>
          <p:cNvSpPr>
            <a:spLocks noGrp="1" noChangeArrowheads="1"/>
          </p:cNvSpPr>
          <p:nvPr>
            <p:ph type="ctrTitle"/>
          </p:nvPr>
        </p:nvSpPr>
        <p:spPr>
          <a:xfrm>
            <a:off x="685800" y="1773238"/>
            <a:ext cx="7772400" cy="2592387"/>
          </a:xfrm>
        </p:spPr>
        <p:txBody>
          <a:bodyPr/>
          <a:lstStyle/>
          <a:p>
            <a:pPr eaLnBrk="1" hangingPunct="1"/>
            <a:r>
              <a:rPr lang="zh-TW" altLang="en-US" sz="8800"/>
              <a:t>變星觀測</a:t>
            </a:r>
            <a:br>
              <a:rPr lang="zh-TW" altLang="en-US" sz="8800"/>
            </a:br>
            <a:r>
              <a:rPr lang="en-US" altLang="zh-TW" sz="8800"/>
              <a:t>(</a:t>
            </a:r>
            <a:r>
              <a:rPr lang="zh-TW" altLang="en-US" sz="8800"/>
              <a:t>練習</a:t>
            </a:r>
            <a:r>
              <a:rPr lang="en-US" altLang="zh-TW" sz="8800"/>
              <a:t>)</a:t>
            </a:r>
          </a:p>
        </p:txBody>
      </p:sp>
      <p:sp>
        <p:nvSpPr>
          <p:cNvPr id="2051" name="Rectangle 3">
            <a:extLst>
              <a:ext uri="{FF2B5EF4-FFF2-40B4-BE49-F238E27FC236}">
                <a16:creationId xmlns:a16="http://schemas.microsoft.com/office/drawing/2014/main" id="{C8E6BF96-79D5-EF4C-AE04-85A60A48A381}"/>
              </a:ext>
            </a:extLst>
          </p:cNvPr>
          <p:cNvSpPr>
            <a:spLocks noGrp="1" noChangeArrowheads="1"/>
          </p:cNvSpPr>
          <p:nvPr>
            <p:ph type="subTitle" idx="1"/>
          </p:nvPr>
        </p:nvSpPr>
        <p:spPr>
          <a:xfrm>
            <a:off x="0" y="4941888"/>
            <a:ext cx="9144000" cy="1066800"/>
          </a:xfrm>
        </p:spPr>
        <p:txBody>
          <a:bodyPr rtlCol="0">
            <a:normAutofit lnSpcReduction="10000"/>
          </a:bodyPr>
          <a:lstStyle/>
          <a:p>
            <a:pPr eaLnBrk="1" fontAlgn="auto" hangingPunct="1">
              <a:spcAft>
                <a:spcPts val="0"/>
              </a:spcAft>
              <a:defRPr/>
            </a:pPr>
            <a:r>
              <a:rPr lang="zh-TW" altLang="en-US" dirty="0">
                <a:solidFill>
                  <a:srgbClr val="040408"/>
                </a:solidFill>
              </a:rPr>
              <a:t>美國變星協會</a:t>
            </a:r>
            <a:r>
              <a:rPr lang="en-US" altLang="zh-TW" dirty="0">
                <a:solidFill>
                  <a:srgbClr val="040408"/>
                </a:solidFill>
              </a:rPr>
              <a:t>(AAVSO)</a:t>
            </a:r>
            <a:r>
              <a:rPr lang="zh-TW" altLang="en-US" dirty="0">
                <a:solidFill>
                  <a:srgbClr val="040408"/>
                </a:solidFill>
              </a:rPr>
              <a:t>原創</a:t>
            </a:r>
          </a:p>
          <a:p>
            <a:pPr eaLnBrk="1" fontAlgn="auto" hangingPunct="1">
              <a:spcAft>
                <a:spcPts val="0"/>
              </a:spcAft>
              <a:defRPr/>
            </a:pPr>
            <a:r>
              <a:rPr lang="zh-TW" altLang="en-US" dirty="0">
                <a:solidFill>
                  <a:srgbClr val="040408"/>
                </a:solidFill>
              </a:rPr>
              <a:t>台北市天文協會翻譯改寫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dir="cw">
                                      <p:cBhvr override="childStyle">
                                        <p:cTn id="6" dur="5000" fill="hold"/>
                                        <p:tgtEl>
                                          <p:spTgt spid="2050"/>
                                        </p:tgtEl>
                                        <p:attrNameLst>
                                          <p:attrName>style.color</p:attrName>
                                        </p:attrNameLst>
                                      </p:cBhvr>
                                      <p:by>
                                        <p:hsl h="10842353" s="0" l="0"/>
                                      </p:by>
                                    </p:animClr>
                                    <p:animClr clrSpc="hsl" dir="cw">
                                      <p:cBhvr>
                                        <p:cTn id="7" dur="5000" fill="hold"/>
                                        <p:tgtEl>
                                          <p:spTgt spid="2050"/>
                                        </p:tgtEl>
                                        <p:attrNameLst>
                                          <p:attrName>fillcolor</p:attrName>
                                        </p:attrNameLst>
                                      </p:cBhvr>
                                      <p:by>
                                        <p:hsl h="10842353" s="0" l="0"/>
                                      </p:by>
                                    </p:animClr>
                                    <p:animClr clrSpc="hsl" dir="cw">
                                      <p:cBhvr>
                                        <p:cTn id="8" dur="5000" fill="hold"/>
                                        <p:tgtEl>
                                          <p:spTgt spid="2050"/>
                                        </p:tgtEl>
                                        <p:attrNameLst>
                                          <p:attrName>stroke.color</p:attrName>
                                        </p:attrNameLst>
                                      </p:cBhvr>
                                      <p:by>
                                        <p:hsl h="10842353" s="0" l="0"/>
                                      </p:by>
                                    </p:animClr>
                                    <p:set>
                                      <p:cBhvr>
                                        <p:cTn id="9" dur="5000" fill="hold"/>
                                        <p:tgtEl>
                                          <p:spTgt spid="2050"/>
                                        </p:tgtEl>
                                        <p:attrNameLst>
                                          <p:attrName>fill.type</p:attrName>
                                        </p:attrNameLst>
                                      </p:cBhvr>
                                      <p:to>
                                        <p:strVal val="solid"/>
                                      </p:to>
                                    </p:set>
                                  </p:childTnLst>
                                </p:cTn>
                              </p:par>
                            </p:childTnLst>
                          </p:cTn>
                        </p:par>
                        <p:par>
                          <p:cTn id="10" fill="hold" nodeType="afterGroup">
                            <p:stCondLst>
                              <p:cond delay="5000"/>
                            </p:stCondLst>
                            <p:childTnLst>
                              <p:par>
                                <p:cTn id="11" presetID="26" presetClass="emph" presetSubtype="0" repeatCount="indefinite" fill="hold" grpId="0" nodeType="afterEffect">
                                  <p:stCondLst>
                                    <p:cond delay="0"/>
                                  </p:stCondLst>
                                  <p:endCondLst>
                                    <p:cond evt="onNext" delay="0">
                                      <p:tgtEl>
                                        <p:sldTgt/>
                                      </p:tgtEl>
                                    </p:cond>
                                  </p:endCondLst>
                                  <p:childTnLst>
                                    <p:animEffect transition="out" filter="fade">
                                      <p:cBhvr>
                                        <p:cTn id="12" dur="3000" tmFilter="0, 0; .2, .5; .8, .5; 1, 0"/>
                                        <p:tgtEl>
                                          <p:spTgt spid="2051">
                                            <p:txEl>
                                              <p:pRg st="0" end="0"/>
                                            </p:txEl>
                                          </p:spTgt>
                                        </p:tgtEl>
                                      </p:cBhvr>
                                    </p:animEffect>
                                    <p:animScale>
                                      <p:cBhvr>
                                        <p:cTn id="13" dur="1500" autoRev="1" fill="hold"/>
                                        <p:tgtEl>
                                          <p:spTgt spid="2051">
                                            <p:txEl>
                                              <p:pRg st="0" end="0"/>
                                            </p:txEl>
                                          </p:spTgt>
                                        </p:tgtEl>
                                      </p:cBhvr>
                                      <p:by x="105000" y="105000"/>
                                    </p:animScale>
                                  </p:childTnLst>
                                </p:cTn>
                              </p:par>
                            </p:childTnLst>
                          </p:cTn>
                        </p:par>
                        <p:par>
                          <p:cTn id="14" fill="hold" nodeType="afterGroup">
                            <p:stCondLst>
                              <p:cond delay="8000"/>
                            </p:stCondLst>
                            <p:childTnLst>
                              <p:par>
                                <p:cTn id="15" presetID="26" presetClass="emph" presetSubtype="0" repeatCount="indefinite" fill="hold" grpId="0" nodeType="afterEffect">
                                  <p:stCondLst>
                                    <p:cond delay="0"/>
                                  </p:stCondLst>
                                  <p:endCondLst>
                                    <p:cond evt="onNext" delay="0">
                                      <p:tgtEl>
                                        <p:sldTgt/>
                                      </p:tgtEl>
                                    </p:cond>
                                  </p:endCondLst>
                                  <p:childTnLst>
                                    <p:animEffect transition="out" filter="fade">
                                      <p:cBhvr>
                                        <p:cTn id="16" dur="2000" tmFilter="0, 0; .2, .5; .8, .5; 1, 0"/>
                                        <p:tgtEl>
                                          <p:spTgt spid="2051">
                                            <p:txEl>
                                              <p:pRg st="1" end="1"/>
                                            </p:txEl>
                                          </p:spTgt>
                                        </p:tgtEl>
                                      </p:cBhvr>
                                    </p:animEffect>
                                    <p:animScale>
                                      <p:cBhvr>
                                        <p:cTn id="17" dur="1000" autoRev="1" fill="hold"/>
                                        <p:tgtEl>
                                          <p:spTgt spid="205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82A9211-5EC0-4947-9681-6EDCE078489E}"/>
              </a:ext>
            </a:extLst>
          </p:cNvPr>
          <p:cNvSpPr>
            <a:spLocks noGrp="1" noChangeArrowheads="1"/>
          </p:cNvSpPr>
          <p:nvPr>
            <p:ph type="title"/>
          </p:nvPr>
        </p:nvSpPr>
        <p:spPr/>
        <p:txBody>
          <a:bodyPr/>
          <a:lstStyle/>
          <a:p>
            <a:pPr eaLnBrk="1" hangingPunct="1"/>
            <a:r>
              <a:rPr lang="zh-TW" altLang="en-US"/>
              <a:t>內插天體的光度</a:t>
            </a:r>
          </a:p>
        </p:txBody>
      </p:sp>
      <p:sp>
        <p:nvSpPr>
          <p:cNvPr id="178179" name="Rectangle 3">
            <a:extLst>
              <a:ext uri="{FF2B5EF4-FFF2-40B4-BE49-F238E27FC236}">
                <a16:creationId xmlns:a16="http://schemas.microsoft.com/office/drawing/2014/main" id="{AFED1DD4-8BCF-C145-8300-C44C88DFBA1F}"/>
              </a:ext>
            </a:extLst>
          </p:cNvPr>
          <p:cNvSpPr>
            <a:spLocks noGrp="1" noChangeArrowheads="1"/>
          </p:cNvSpPr>
          <p:nvPr>
            <p:ph type="body" sz="half" idx="1"/>
          </p:nvPr>
        </p:nvSpPr>
        <p:spPr/>
        <p:txBody>
          <a:bodyPr/>
          <a:lstStyle/>
          <a:p>
            <a:pPr eaLnBrk="1" hangingPunct="1"/>
            <a:r>
              <a:rPr lang="zh-TW" altLang="en-US" sz="2800"/>
              <a:t>在理論上，估計天體的光度是很容易的</a:t>
            </a:r>
          </a:p>
          <a:p>
            <a:pPr lvl="1" eaLnBrk="1" hangingPunct="1"/>
            <a:r>
              <a:rPr lang="zh-TW" altLang="en-US" sz="2400"/>
              <a:t>只要勤加練習</a:t>
            </a:r>
          </a:p>
          <a:p>
            <a:pPr eaLnBrk="1" hangingPunct="1"/>
            <a:r>
              <a:rPr lang="zh-TW" altLang="en-US" sz="2800"/>
              <a:t>我們稱測量得到的天體光度</a:t>
            </a:r>
            <a:r>
              <a:rPr lang="en-US" altLang="zh-TW" sz="2800"/>
              <a:t>(brightness)</a:t>
            </a:r>
            <a:r>
              <a:rPr lang="zh-TW" altLang="en-US" sz="2800"/>
              <a:t>為星等</a:t>
            </a:r>
            <a:r>
              <a:rPr lang="en-US" altLang="zh-TW" sz="2800"/>
              <a:t>(</a:t>
            </a:r>
            <a:r>
              <a:rPr lang="en-US" altLang="zh-TW" sz="2800" u="sng"/>
              <a:t>magnitude)</a:t>
            </a:r>
            <a:endParaRPr lang="en-US" altLang="zh-TW" sz="2800"/>
          </a:p>
        </p:txBody>
      </p:sp>
      <p:pic>
        <p:nvPicPr>
          <p:cNvPr id="48132" name="Picture 4" descr="hstbh">
            <a:extLst>
              <a:ext uri="{FF2B5EF4-FFF2-40B4-BE49-F238E27FC236}">
                <a16:creationId xmlns:a16="http://schemas.microsoft.com/office/drawing/2014/main" id="{B43F14D5-EBC6-D34E-A04A-8DD3C512ED1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52975" y="1981200"/>
            <a:ext cx="3600450" cy="4114800"/>
          </a:xfrm>
        </p:spPr>
      </p:pic>
      <p:sp>
        <p:nvSpPr>
          <p:cNvPr id="48133" name="日期版面配置區 4">
            <a:extLst>
              <a:ext uri="{FF2B5EF4-FFF2-40B4-BE49-F238E27FC236}">
                <a16:creationId xmlns:a16="http://schemas.microsoft.com/office/drawing/2014/main" id="{8ACF24CF-0176-4345-9130-F28D91E3AC5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29401E6-F93E-EB44-A6A9-CD13BBC54781}" type="datetime1">
              <a:rPr lang="zh-TW" altLang="en-US" sz="2000" smtClean="0">
                <a:solidFill>
                  <a:srgbClr val="0000CC"/>
                </a:solidFill>
              </a:rPr>
              <a:pPr eaLnBrk="1" hangingPunct="1"/>
              <a:t>2022/4/7</a:t>
            </a:fld>
            <a:endParaRPr lang="en-US" altLang="zh-TW" sz="2000">
              <a:solidFill>
                <a:srgbClr val="0000CC"/>
              </a:solidFill>
            </a:endParaRPr>
          </a:p>
        </p:txBody>
      </p:sp>
      <p:sp>
        <p:nvSpPr>
          <p:cNvPr id="48134" name="頁尾版面配置區 5">
            <a:extLst>
              <a:ext uri="{FF2B5EF4-FFF2-40B4-BE49-F238E27FC236}">
                <a16:creationId xmlns:a16="http://schemas.microsoft.com/office/drawing/2014/main" id="{D7B85062-80E2-2D48-ADFC-8FCA8ED818E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48135" name="投影片編號版面配置區 6">
            <a:extLst>
              <a:ext uri="{FF2B5EF4-FFF2-40B4-BE49-F238E27FC236}">
                <a16:creationId xmlns:a16="http://schemas.microsoft.com/office/drawing/2014/main" id="{9F48F2A9-E9FD-354E-8FDC-EBC517C9E4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A5BA23B-011A-9E42-915C-1E78F582018D}" type="slidenum">
              <a:rPr lang="en-US" altLang="zh-TW" sz="2000">
                <a:solidFill>
                  <a:srgbClr val="FF0000"/>
                </a:solidFill>
              </a:rPr>
              <a:pPr eaLnBrk="1" hangingPunct="1"/>
              <a:t>9</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dissolve">
                                      <p:cBhvr>
                                        <p:cTn id="7" dur="500"/>
                                        <p:tgtEl>
                                          <p:spTgt spid="17817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78179">
                                            <p:txEl>
                                              <p:pRg st="1" end="1"/>
                                            </p:txEl>
                                          </p:spTgt>
                                        </p:tgtEl>
                                        <p:attrNameLst>
                                          <p:attrName>style.visibility</p:attrName>
                                        </p:attrNameLst>
                                      </p:cBhvr>
                                      <p:to>
                                        <p:strVal val="visible"/>
                                      </p:to>
                                    </p:set>
                                    <p:animEffect transition="in" filter="dissolve">
                                      <p:cBhvr>
                                        <p:cTn id="11" dur="500"/>
                                        <p:tgtEl>
                                          <p:spTgt spid="17817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78179">
                                            <p:txEl>
                                              <p:pRg st="2" end="2"/>
                                            </p:txEl>
                                          </p:spTgt>
                                        </p:tgtEl>
                                        <p:attrNameLst>
                                          <p:attrName>style.visibility</p:attrName>
                                        </p:attrNameLst>
                                      </p:cBhvr>
                                      <p:to>
                                        <p:strVal val="visible"/>
                                      </p:to>
                                    </p:set>
                                    <p:animEffect transition="in" filter="dissolve">
                                      <p:cBhvr>
                                        <p:cTn id="15" dur="500"/>
                                        <p:tgtEl>
                                          <p:spTgt spid="178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2" advAuto="5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2151AFF-D216-A34F-8F76-519B388C86E1}"/>
              </a:ext>
            </a:extLst>
          </p:cNvPr>
          <p:cNvSpPr>
            <a:spLocks noGrp="1" noChangeArrowheads="1"/>
          </p:cNvSpPr>
          <p:nvPr>
            <p:ph type="title"/>
          </p:nvPr>
        </p:nvSpPr>
        <p:spPr/>
        <p:txBody>
          <a:bodyPr/>
          <a:lstStyle/>
          <a:p>
            <a:pPr eaLnBrk="1" hangingPunct="1"/>
            <a:r>
              <a:rPr lang="zh-TW" altLang="en-US"/>
              <a:t>星等的內插法</a:t>
            </a:r>
          </a:p>
        </p:txBody>
      </p:sp>
      <p:sp>
        <p:nvSpPr>
          <p:cNvPr id="179203" name="Rectangle 3">
            <a:extLst>
              <a:ext uri="{FF2B5EF4-FFF2-40B4-BE49-F238E27FC236}">
                <a16:creationId xmlns:a16="http://schemas.microsoft.com/office/drawing/2014/main" id="{71E0A51B-649E-4E4F-BE3A-F9DD003C5554}"/>
              </a:ext>
            </a:extLst>
          </p:cNvPr>
          <p:cNvSpPr>
            <a:spLocks noGrp="1" noChangeArrowheads="1"/>
          </p:cNvSpPr>
          <p:nvPr>
            <p:ph type="body" sz="half" idx="1"/>
          </p:nvPr>
        </p:nvSpPr>
        <p:spPr>
          <a:xfrm>
            <a:off x="250825" y="1989138"/>
            <a:ext cx="4537075" cy="4114800"/>
          </a:xfrm>
        </p:spPr>
        <p:txBody>
          <a:bodyPr>
            <a:normAutofit/>
          </a:bodyPr>
          <a:lstStyle/>
          <a:p>
            <a:pPr eaLnBrk="1" hangingPunct="1">
              <a:lnSpc>
                <a:spcPct val="90000"/>
              </a:lnSpc>
            </a:pPr>
            <a:r>
              <a:rPr lang="zh-TW" altLang="en-US" sz="2800"/>
              <a:t>估計變星的光度</a:t>
            </a:r>
            <a:r>
              <a:rPr lang="en-US" altLang="zh-TW" sz="2800"/>
              <a:t>(</a:t>
            </a:r>
            <a:r>
              <a:rPr lang="zh-TW" altLang="en-US" sz="2800"/>
              <a:t>星等</a:t>
            </a:r>
            <a:r>
              <a:rPr lang="en-US" altLang="zh-TW" sz="2800"/>
              <a:t>)</a:t>
            </a:r>
          </a:p>
          <a:p>
            <a:pPr lvl="1" eaLnBrk="1" hangingPunct="1">
              <a:lnSpc>
                <a:spcPct val="90000"/>
              </a:lnSpc>
            </a:pPr>
            <a:r>
              <a:rPr lang="zh-TW" altLang="en-US" sz="2400"/>
              <a:t>至少要有兩顆已知星等的參考星</a:t>
            </a:r>
            <a:r>
              <a:rPr lang="en-US" altLang="zh-TW" sz="2400"/>
              <a:t>(</a:t>
            </a:r>
            <a:r>
              <a:rPr lang="zh-TW" altLang="en-US" sz="2400"/>
              <a:t>比較星</a:t>
            </a:r>
            <a:r>
              <a:rPr lang="en-US" altLang="zh-TW" sz="2400"/>
              <a:t>) </a:t>
            </a:r>
          </a:p>
          <a:p>
            <a:pPr lvl="2" eaLnBrk="1" hangingPunct="1">
              <a:lnSpc>
                <a:spcPct val="90000"/>
              </a:lnSpc>
            </a:pPr>
            <a:r>
              <a:rPr lang="zh-TW" altLang="en-US" sz="2000"/>
              <a:t>一顆比目標星亮</a:t>
            </a:r>
          </a:p>
          <a:p>
            <a:pPr lvl="2" eaLnBrk="1" hangingPunct="1">
              <a:lnSpc>
                <a:spcPct val="90000"/>
              </a:lnSpc>
            </a:pPr>
            <a:r>
              <a:rPr lang="zh-TW" altLang="en-US" sz="2000"/>
              <a:t>另一顆比目標星暗</a:t>
            </a:r>
            <a:endParaRPr lang="en-US" altLang="zh-TW" sz="2000"/>
          </a:p>
          <a:p>
            <a:pPr lvl="1" eaLnBrk="1" hangingPunct="1">
              <a:lnSpc>
                <a:spcPct val="90000"/>
              </a:lnSpc>
            </a:pPr>
            <a:r>
              <a:rPr lang="zh-TW" altLang="en-US" sz="2400"/>
              <a:t>除非剛好一樣亮</a:t>
            </a:r>
            <a:endParaRPr lang="en-US" altLang="zh-TW" sz="2400"/>
          </a:p>
          <a:p>
            <a:pPr lvl="2" eaLnBrk="1" hangingPunct="1">
              <a:lnSpc>
                <a:spcPct val="90000"/>
              </a:lnSpc>
              <a:buFontTx/>
              <a:buBlip>
                <a:blip r:embed="rId3"/>
              </a:buBlip>
            </a:pPr>
            <a:endParaRPr lang="en-US" altLang="zh-TW" sz="2000"/>
          </a:p>
          <a:p>
            <a:pPr eaLnBrk="1" hangingPunct="1">
              <a:lnSpc>
                <a:spcPct val="90000"/>
              </a:lnSpc>
              <a:buFontTx/>
              <a:buNone/>
            </a:pPr>
            <a:endParaRPr lang="zh-TW" altLang="en-US" sz="2800"/>
          </a:p>
          <a:p>
            <a:pPr eaLnBrk="1" hangingPunct="1">
              <a:lnSpc>
                <a:spcPct val="90000"/>
              </a:lnSpc>
            </a:pPr>
            <a:r>
              <a:rPr lang="zh-TW" altLang="en-US" sz="2800"/>
              <a:t>右圖是仙女座星系</a:t>
            </a:r>
            <a:r>
              <a:rPr lang="en-US" altLang="zh-TW" sz="2800"/>
              <a:t>(M 31)</a:t>
            </a:r>
          </a:p>
          <a:p>
            <a:pPr lvl="1" eaLnBrk="1" hangingPunct="1">
              <a:lnSpc>
                <a:spcPct val="90000"/>
              </a:lnSpc>
            </a:pPr>
            <a:r>
              <a:rPr lang="en-US" altLang="zh-TW" sz="2400"/>
              <a:t>C Pullen </a:t>
            </a:r>
            <a:r>
              <a:rPr lang="zh-TW" altLang="en-US" sz="2400"/>
              <a:t>攝影</a:t>
            </a:r>
          </a:p>
        </p:txBody>
      </p:sp>
      <p:pic>
        <p:nvPicPr>
          <p:cNvPr id="49156" name="Picture 4" descr="M31gal">
            <a:extLst>
              <a:ext uri="{FF2B5EF4-FFF2-40B4-BE49-F238E27FC236}">
                <a16:creationId xmlns:a16="http://schemas.microsoft.com/office/drawing/2014/main" id="{B4C0CFC9-74DB-1248-9624-B731E8B79AC0}"/>
              </a:ext>
            </a:extLst>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572000" y="1844675"/>
            <a:ext cx="4267200" cy="4267200"/>
          </a:xfrm>
        </p:spPr>
      </p:pic>
      <p:sp>
        <p:nvSpPr>
          <p:cNvPr id="49157" name="日期版面配置區 4">
            <a:extLst>
              <a:ext uri="{FF2B5EF4-FFF2-40B4-BE49-F238E27FC236}">
                <a16:creationId xmlns:a16="http://schemas.microsoft.com/office/drawing/2014/main" id="{F98331DE-2444-0B4C-BDAE-3CD3005FBEE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3388262-7DE5-9C48-85E8-59CF71C7EC0C}" type="datetime1">
              <a:rPr lang="zh-TW" altLang="en-US" sz="2000" smtClean="0">
                <a:solidFill>
                  <a:srgbClr val="0000CC"/>
                </a:solidFill>
              </a:rPr>
              <a:pPr eaLnBrk="1" hangingPunct="1"/>
              <a:t>2022/4/7</a:t>
            </a:fld>
            <a:endParaRPr lang="en-US" altLang="zh-TW" sz="2000">
              <a:solidFill>
                <a:srgbClr val="0000CC"/>
              </a:solidFill>
            </a:endParaRPr>
          </a:p>
        </p:txBody>
      </p:sp>
      <p:sp>
        <p:nvSpPr>
          <p:cNvPr id="49158" name="頁尾版面配置區 5">
            <a:extLst>
              <a:ext uri="{FF2B5EF4-FFF2-40B4-BE49-F238E27FC236}">
                <a16:creationId xmlns:a16="http://schemas.microsoft.com/office/drawing/2014/main" id="{54E138BC-8A19-0D4C-84CE-BA057694DEC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49159" name="投影片編號版面配置區 6">
            <a:extLst>
              <a:ext uri="{FF2B5EF4-FFF2-40B4-BE49-F238E27FC236}">
                <a16:creationId xmlns:a16="http://schemas.microsoft.com/office/drawing/2014/main" id="{6B14815A-0BE1-4644-B977-8101ED1CDB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C8C4D31-81E3-3840-A0BA-1B4F46F87BC8}" type="slidenum">
              <a:rPr lang="en-US" altLang="zh-TW" sz="2000">
                <a:solidFill>
                  <a:srgbClr val="FF0000"/>
                </a:solidFill>
              </a:rPr>
              <a:pPr eaLnBrk="1" hangingPunct="1"/>
              <a:t>10</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dissolve">
                                      <p:cBhvr>
                                        <p:cTn id="7" dur="500"/>
                                        <p:tgtEl>
                                          <p:spTgt spid="17920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animEffect transition="in" filter="dissolve">
                                      <p:cBhvr>
                                        <p:cTn id="11" dur="500"/>
                                        <p:tgtEl>
                                          <p:spTgt spid="179203">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79203">
                                            <p:txEl>
                                              <p:pRg st="2" end="2"/>
                                            </p:txEl>
                                          </p:spTgt>
                                        </p:tgtEl>
                                        <p:attrNameLst>
                                          <p:attrName>style.visibility</p:attrName>
                                        </p:attrNameLst>
                                      </p:cBhvr>
                                      <p:to>
                                        <p:strVal val="visible"/>
                                      </p:to>
                                    </p:set>
                                    <p:animEffect transition="in" filter="dissolve">
                                      <p:cBhvr>
                                        <p:cTn id="14" dur="500"/>
                                        <p:tgtEl>
                                          <p:spTgt spid="17920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79203">
                                            <p:txEl>
                                              <p:pRg st="3" end="3"/>
                                            </p:txEl>
                                          </p:spTgt>
                                        </p:tgtEl>
                                        <p:attrNameLst>
                                          <p:attrName>style.visibility</p:attrName>
                                        </p:attrNameLst>
                                      </p:cBhvr>
                                      <p:to>
                                        <p:strVal val="visible"/>
                                      </p:to>
                                    </p:set>
                                    <p:animEffect transition="in" filter="dissolve">
                                      <p:cBhvr>
                                        <p:cTn id="17" dur="500"/>
                                        <p:tgtEl>
                                          <p:spTgt spid="17920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9203">
                                            <p:txEl>
                                              <p:pRg st="4" end="4"/>
                                            </p:txEl>
                                          </p:spTgt>
                                        </p:tgtEl>
                                        <p:attrNameLst>
                                          <p:attrName>style.visibility</p:attrName>
                                        </p:attrNameLst>
                                      </p:cBhvr>
                                      <p:to>
                                        <p:strVal val="visible"/>
                                      </p:to>
                                    </p:set>
                                    <p:animEffect transition="in" filter="dissolve">
                                      <p:cBhvr>
                                        <p:cTn id="20" dur="500"/>
                                        <p:tgtEl>
                                          <p:spTgt spid="179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298CC1C-6004-4342-935A-0A200CED1D3B}"/>
              </a:ext>
            </a:extLst>
          </p:cNvPr>
          <p:cNvSpPr>
            <a:spLocks noGrp="1" noChangeArrowheads="1"/>
          </p:cNvSpPr>
          <p:nvPr>
            <p:ph type="title"/>
          </p:nvPr>
        </p:nvSpPr>
        <p:spPr/>
        <p:txBody>
          <a:bodyPr/>
          <a:lstStyle/>
          <a:p>
            <a:pPr eaLnBrk="1" hangingPunct="1"/>
            <a:r>
              <a:rPr lang="zh-TW" altLang="en-US"/>
              <a:t>星等的內插法</a:t>
            </a:r>
          </a:p>
        </p:txBody>
      </p:sp>
      <p:sp>
        <p:nvSpPr>
          <p:cNvPr id="180227" name="Rectangle 3">
            <a:extLst>
              <a:ext uri="{FF2B5EF4-FFF2-40B4-BE49-F238E27FC236}">
                <a16:creationId xmlns:a16="http://schemas.microsoft.com/office/drawing/2014/main" id="{B2C94CEE-32C7-3747-A5BB-D67DFCA0E964}"/>
              </a:ext>
            </a:extLst>
          </p:cNvPr>
          <p:cNvSpPr>
            <a:spLocks noGrp="1" noChangeArrowheads="1"/>
          </p:cNvSpPr>
          <p:nvPr>
            <p:ph type="body" sz="half" idx="1"/>
          </p:nvPr>
        </p:nvSpPr>
        <p:spPr/>
        <p:txBody>
          <a:bodyPr/>
          <a:lstStyle/>
          <a:p>
            <a:pPr eaLnBrk="1" hangingPunct="1">
              <a:lnSpc>
                <a:spcPct val="90000"/>
              </a:lnSpc>
            </a:pPr>
            <a:r>
              <a:rPr lang="zh-TW" altLang="en-US" sz="2800"/>
              <a:t>就像前面的油量表一樣</a:t>
            </a:r>
          </a:p>
          <a:p>
            <a:pPr eaLnBrk="1" hangingPunct="1">
              <a:lnSpc>
                <a:spcPct val="90000"/>
              </a:lnSpc>
            </a:pPr>
            <a:r>
              <a:rPr lang="zh-TW" altLang="en-US" sz="2800"/>
              <a:t>如果目標星的光度正好介於兩顆參考星的中間</a:t>
            </a:r>
          </a:p>
          <a:p>
            <a:pPr lvl="1" eaLnBrk="1" hangingPunct="1">
              <a:lnSpc>
                <a:spcPct val="90000"/>
              </a:lnSpc>
            </a:pPr>
            <a:r>
              <a:rPr lang="zh-TW" altLang="en-US" sz="2400"/>
              <a:t>假設亮的是</a:t>
            </a:r>
            <a:r>
              <a:rPr lang="en-US" altLang="zh-TW" sz="2400"/>
              <a:t>5.0</a:t>
            </a:r>
            <a:r>
              <a:rPr lang="zh-TW" altLang="en-US" sz="2400"/>
              <a:t>等</a:t>
            </a:r>
          </a:p>
          <a:p>
            <a:pPr lvl="1" eaLnBrk="1" hangingPunct="1">
              <a:lnSpc>
                <a:spcPct val="90000"/>
              </a:lnSpc>
            </a:pPr>
            <a:r>
              <a:rPr lang="zh-TW" altLang="en-US" sz="2400"/>
              <a:t>較暗的是</a:t>
            </a:r>
            <a:r>
              <a:rPr lang="en-US" altLang="zh-TW" sz="2400"/>
              <a:t>6.0</a:t>
            </a:r>
            <a:r>
              <a:rPr lang="zh-TW" altLang="en-US" sz="2400"/>
              <a:t>等</a:t>
            </a:r>
          </a:p>
          <a:p>
            <a:pPr eaLnBrk="1" hangingPunct="1">
              <a:lnSpc>
                <a:spcPct val="90000"/>
              </a:lnSpc>
            </a:pPr>
            <a:r>
              <a:rPr lang="zh-TW" altLang="en-US" sz="2800"/>
              <a:t>這顆變星的星等是多少？ </a:t>
            </a:r>
          </a:p>
        </p:txBody>
      </p:sp>
      <p:pic>
        <p:nvPicPr>
          <p:cNvPr id="50180" name="Picture 4" descr="M1neb">
            <a:extLst>
              <a:ext uri="{FF2B5EF4-FFF2-40B4-BE49-F238E27FC236}">
                <a16:creationId xmlns:a16="http://schemas.microsoft.com/office/drawing/2014/main" id="{0486D731-0664-1442-A0A2-C5061FDED0E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2057400"/>
            <a:ext cx="3886200" cy="3255963"/>
          </a:xfrm>
        </p:spPr>
      </p:pic>
      <p:sp>
        <p:nvSpPr>
          <p:cNvPr id="50181" name="日期版面配置區 4">
            <a:extLst>
              <a:ext uri="{FF2B5EF4-FFF2-40B4-BE49-F238E27FC236}">
                <a16:creationId xmlns:a16="http://schemas.microsoft.com/office/drawing/2014/main" id="{62658477-8BC1-634E-8A93-1ADA50219EB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3E567B2-1F8D-CF46-A56E-F36E7E2E17CC}" type="datetime1">
              <a:rPr lang="zh-TW" altLang="en-US" sz="2000" smtClean="0">
                <a:solidFill>
                  <a:srgbClr val="0000CC"/>
                </a:solidFill>
              </a:rPr>
              <a:pPr eaLnBrk="1" hangingPunct="1"/>
              <a:t>2022/4/7</a:t>
            </a:fld>
            <a:endParaRPr lang="en-US" altLang="zh-TW" sz="2000">
              <a:solidFill>
                <a:srgbClr val="0000CC"/>
              </a:solidFill>
            </a:endParaRPr>
          </a:p>
        </p:txBody>
      </p:sp>
      <p:sp>
        <p:nvSpPr>
          <p:cNvPr id="50182" name="頁尾版面配置區 5">
            <a:extLst>
              <a:ext uri="{FF2B5EF4-FFF2-40B4-BE49-F238E27FC236}">
                <a16:creationId xmlns:a16="http://schemas.microsoft.com/office/drawing/2014/main" id="{5C49C4E0-3991-0B41-B8A4-B063EE6E94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0183" name="投影片編號版面配置區 6">
            <a:extLst>
              <a:ext uri="{FF2B5EF4-FFF2-40B4-BE49-F238E27FC236}">
                <a16:creationId xmlns:a16="http://schemas.microsoft.com/office/drawing/2014/main" id="{08C6C9DA-2C56-D548-B552-D76595BEE7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70B40D9-D730-4043-8BE2-44828CD5E138}" type="slidenum">
              <a:rPr lang="en-US" altLang="zh-TW" sz="2000">
                <a:solidFill>
                  <a:srgbClr val="FF0000"/>
                </a:solidFill>
              </a:rPr>
              <a:pPr eaLnBrk="1" hangingPunct="1"/>
              <a:t>11</a:t>
            </a:fld>
            <a:endParaRPr lang="en-US" altLang="zh-TW" sz="2000">
              <a:solidFill>
                <a:srgbClr val="FF0000"/>
              </a:solidFill>
            </a:endParaRPr>
          </a:p>
        </p:txBody>
      </p:sp>
      <p:sp>
        <p:nvSpPr>
          <p:cNvPr id="50184" name="Text Box 5">
            <a:extLst>
              <a:ext uri="{FF2B5EF4-FFF2-40B4-BE49-F238E27FC236}">
                <a16:creationId xmlns:a16="http://schemas.microsoft.com/office/drawing/2014/main" id="{A543953E-9878-F640-B963-0416791022C6}"/>
              </a:ext>
            </a:extLst>
          </p:cNvPr>
          <p:cNvSpPr txBox="1">
            <a:spLocks noChangeArrowheads="1"/>
          </p:cNvSpPr>
          <p:nvPr/>
        </p:nvSpPr>
        <p:spPr bwMode="auto">
          <a:xfrm>
            <a:off x="4876800" y="5410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zh-TW" altLang="en-US" b="1">
                <a:solidFill>
                  <a:srgbClr val="0000CC"/>
                </a:solidFill>
                <a:latin typeface="文鼎中粗隸" pitchFamily="49" charset="-120"/>
                <a:ea typeface="文鼎中粗隸" pitchFamily="49" charset="-120"/>
              </a:rPr>
              <a:t>蟹狀星雲 </a:t>
            </a:r>
            <a:r>
              <a:rPr kumimoji="0" lang="en-US" altLang="zh-TW" b="1">
                <a:solidFill>
                  <a:srgbClr val="0000CC"/>
                </a:solidFill>
                <a:latin typeface="Times New Roman" panose="02020603050405020304" pitchFamily="18" charset="0"/>
              </a:rPr>
              <a:t>(C. Pullen)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dissolve">
                                      <p:cBhvr>
                                        <p:cTn id="7" dur="500"/>
                                        <p:tgtEl>
                                          <p:spTgt spid="18022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80227">
                                            <p:txEl>
                                              <p:pRg st="1" end="1"/>
                                            </p:txEl>
                                          </p:spTgt>
                                        </p:tgtEl>
                                        <p:attrNameLst>
                                          <p:attrName>style.visibility</p:attrName>
                                        </p:attrNameLst>
                                      </p:cBhvr>
                                      <p:to>
                                        <p:strVal val="visible"/>
                                      </p:to>
                                    </p:set>
                                    <p:animEffect transition="in" filter="dissolve">
                                      <p:cBhvr>
                                        <p:cTn id="11" dur="500"/>
                                        <p:tgtEl>
                                          <p:spTgt spid="18022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dissolve">
                                      <p:cBhvr>
                                        <p:cTn id="15" dur="500"/>
                                        <p:tgtEl>
                                          <p:spTgt spid="180227">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80227">
                                            <p:txEl>
                                              <p:pRg st="3" end="3"/>
                                            </p:txEl>
                                          </p:spTgt>
                                        </p:tgtEl>
                                        <p:attrNameLst>
                                          <p:attrName>style.visibility</p:attrName>
                                        </p:attrNameLst>
                                      </p:cBhvr>
                                      <p:to>
                                        <p:strVal val="visible"/>
                                      </p:to>
                                    </p:set>
                                    <p:animEffect transition="in" filter="dissolve">
                                      <p:cBhvr>
                                        <p:cTn id="19" dur="500"/>
                                        <p:tgtEl>
                                          <p:spTgt spid="180227">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80227">
                                            <p:txEl>
                                              <p:pRg st="4" end="4"/>
                                            </p:txEl>
                                          </p:spTgt>
                                        </p:tgtEl>
                                        <p:attrNameLst>
                                          <p:attrName>style.visibility</p:attrName>
                                        </p:attrNameLst>
                                      </p:cBhvr>
                                      <p:to>
                                        <p:strVal val="visible"/>
                                      </p:to>
                                    </p:set>
                                    <p:animEffect transition="in" filter="dissolve">
                                      <p:cBhvr>
                                        <p:cTn id="23"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2" advAuto="5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7B7C9A79-B46D-3A44-B1E9-D440C5F2D1DF}"/>
              </a:ext>
            </a:extLst>
          </p:cNvPr>
          <p:cNvSpPr>
            <a:spLocks noGrp="1" noChangeArrowheads="1"/>
          </p:cNvSpPr>
          <p:nvPr>
            <p:ph type="title"/>
          </p:nvPr>
        </p:nvSpPr>
        <p:spPr/>
        <p:txBody>
          <a:bodyPr/>
          <a:lstStyle/>
          <a:p>
            <a:pPr eaLnBrk="1" hangingPunct="1"/>
            <a:r>
              <a:rPr lang="zh-TW" altLang="en-US"/>
              <a:t>星等的內插法</a:t>
            </a:r>
          </a:p>
        </p:txBody>
      </p:sp>
      <p:sp>
        <p:nvSpPr>
          <p:cNvPr id="5124" name="Rectangle 3">
            <a:extLst>
              <a:ext uri="{FF2B5EF4-FFF2-40B4-BE49-F238E27FC236}">
                <a16:creationId xmlns:a16="http://schemas.microsoft.com/office/drawing/2014/main" id="{8F5A4033-111A-E240-9F66-1580F7BB39F2}"/>
              </a:ext>
            </a:extLst>
          </p:cNvPr>
          <p:cNvSpPr>
            <a:spLocks noGrp="1" noChangeArrowheads="1"/>
          </p:cNvSpPr>
          <p:nvPr>
            <p:ph type="body" sz="half" idx="1"/>
          </p:nvPr>
        </p:nvSpPr>
        <p:spPr/>
        <p:txBody>
          <a:bodyPr/>
          <a:lstStyle/>
          <a:p>
            <a:pPr eaLnBrk="1" hangingPunct="1"/>
            <a:r>
              <a:rPr lang="zh-TW" altLang="en-US" sz="2800"/>
              <a:t>正確的數值是 </a:t>
            </a:r>
            <a:endParaRPr lang="en-US" altLang="zh-TW" sz="2800"/>
          </a:p>
          <a:p>
            <a:pPr lvl="1" eaLnBrk="1" hangingPunct="1"/>
            <a:r>
              <a:rPr lang="zh-TW" altLang="en-US" sz="2400"/>
              <a:t>在</a:t>
            </a:r>
            <a:r>
              <a:rPr lang="en-US" altLang="zh-TW" sz="2400"/>
              <a:t>5.0</a:t>
            </a:r>
            <a:r>
              <a:rPr lang="zh-TW" altLang="en-US" sz="2400"/>
              <a:t>和</a:t>
            </a:r>
            <a:r>
              <a:rPr lang="en-US" altLang="zh-TW" sz="2400"/>
              <a:t>6.0</a:t>
            </a:r>
            <a:r>
              <a:rPr lang="zh-TW" altLang="en-US" sz="2400"/>
              <a:t>的中間</a:t>
            </a:r>
            <a:endParaRPr lang="en-US" altLang="zh-TW" sz="2400"/>
          </a:p>
          <a:p>
            <a:pPr eaLnBrk="1" hangingPunct="1"/>
            <a:r>
              <a:rPr lang="zh-TW" altLang="en-US"/>
              <a:t>就是</a:t>
            </a:r>
          </a:p>
          <a:p>
            <a:pPr eaLnBrk="1" hangingPunct="1"/>
            <a:endParaRPr lang="en-US" altLang="zh-TW" sz="2800"/>
          </a:p>
        </p:txBody>
      </p:sp>
      <p:sp>
        <p:nvSpPr>
          <p:cNvPr id="5125" name="日期版面配置區 4">
            <a:extLst>
              <a:ext uri="{FF2B5EF4-FFF2-40B4-BE49-F238E27FC236}">
                <a16:creationId xmlns:a16="http://schemas.microsoft.com/office/drawing/2014/main" id="{0742EC11-C203-7D49-9DCE-BA3BF1D479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B548430-7673-2344-97A9-AAD837948A2D}" type="datetime1">
              <a:rPr lang="zh-TW" altLang="en-US" sz="2000" smtClean="0">
                <a:solidFill>
                  <a:srgbClr val="0000CC"/>
                </a:solidFill>
              </a:rPr>
              <a:pPr eaLnBrk="1" hangingPunct="1"/>
              <a:t>2022/4/7</a:t>
            </a:fld>
            <a:endParaRPr lang="en-US" altLang="zh-TW" sz="2000">
              <a:solidFill>
                <a:srgbClr val="0000CC"/>
              </a:solidFill>
            </a:endParaRPr>
          </a:p>
        </p:txBody>
      </p:sp>
      <p:sp>
        <p:nvSpPr>
          <p:cNvPr id="5126" name="頁尾版面配置區 5">
            <a:extLst>
              <a:ext uri="{FF2B5EF4-FFF2-40B4-BE49-F238E27FC236}">
                <a16:creationId xmlns:a16="http://schemas.microsoft.com/office/drawing/2014/main" id="{260B2608-3CC4-6E45-AB1C-78010AE6647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127" name="投影片編號版面配置區 6">
            <a:extLst>
              <a:ext uri="{FF2B5EF4-FFF2-40B4-BE49-F238E27FC236}">
                <a16:creationId xmlns:a16="http://schemas.microsoft.com/office/drawing/2014/main" id="{17358366-6EF4-F649-BFE0-EEE1B3A4E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0682C5E-3E94-234D-8D2A-2C5780D773DD}" type="slidenum">
              <a:rPr lang="en-US" altLang="zh-TW" sz="2000">
                <a:solidFill>
                  <a:srgbClr val="FF0000"/>
                </a:solidFill>
              </a:rPr>
              <a:pPr eaLnBrk="1" hangingPunct="1"/>
              <a:t>12</a:t>
            </a:fld>
            <a:endParaRPr lang="en-US" altLang="zh-TW" sz="2000">
              <a:solidFill>
                <a:srgbClr val="FF0000"/>
              </a:solidFill>
            </a:endParaRPr>
          </a:p>
        </p:txBody>
      </p:sp>
      <p:sp>
        <p:nvSpPr>
          <p:cNvPr id="181252" name="Text Box 4">
            <a:extLst>
              <a:ext uri="{FF2B5EF4-FFF2-40B4-BE49-F238E27FC236}">
                <a16:creationId xmlns:a16="http://schemas.microsoft.com/office/drawing/2014/main" id="{ACFFA4C7-900A-F14B-A2F5-F088FA9951E3}"/>
              </a:ext>
            </a:extLst>
          </p:cNvPr>
          <p:cNvSpPr txBox="1">
            <a:spLocks noChangeArrowheads="1"/>
          </p:cNvSpPr>
          <p:nvPr/>
        </p:nvSpPr>
        <p:spPr bwMode="auto">
          <a:xfrm>
            <a:off x="1641475" y="4024313"/>
            <a:ext cx="16319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7200">
                <a:solidFill>
                  <a:srgbClr val="FB133F"/>
                </a:solidFill>
                <a:latin typeface="Times New Roman" panose="02020603050405020304" pitchFamily="18" charset="0"/>
              </a:rPr>
              <a:t>5.5!</a:t>
            </a:r>
          </a:p>
        </p:txBody>
      </p:sp>
      <p:graphicFrame>
        <p:nvGraphicFramePr>
          <p:cNvPr id="5122" name="Object 5">
            <a:extLst>
              <a:ext uri="{FF2B5EF4-FFF2-40B4-BE49-F238E27FC236}">
                <a16:creationId xmlns:a16="http://schemas.microsoft.com/office/drawing/2014/main" id="{E4B9CBC2-9C6E-AF42-8348-DE3D49CF7FEA}"/>
              </a:ext>
            </a:extLst>
          </p:cNvPr>
          <p:cNvGraphicFramePr>
            <a:graphicFrameLocks noChangeAspect="1"/>
          </p:cNvGraphicFramePr>
          <p:nvPr/>
        </p:nvGraphicFramePr>
        <p:xfrm>
          <a:off x="4591050" y="2438400"/>
          <a:ext cx="4138613" cy="3467100"/>
        </p:xfrm>
        <a:graphic>
          <a:graphicData uri="http://schemas.openxmlformats.org/presentationml/2006/ole">
            <mc:AlternateContent xmlns:mc="http://schemas.openxmlformats.org/markup-compatibility/2006">
              <mc:Choice xmlns:v="urn:schemas-microsoft-com:vml" Requires="v">
                <p:oleObj spid="_x0000_s5129" name="Clip" r:id="rId4" imgW="26035000" imgH="19964400" progId="MS_ClipArt_Gallery.2">
                  <p:embed/>
                </p:oleObj>
              </mc:Choice>
              <mc:Fallback>
                <p:oleObj name="Clip" r:id="rId4" imgW="26035000" imgH="199644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2438400"/>
                        <a:ext cx="4138613"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dissolve">
                                      <p:cBhvr>
                                        <p:cTn id="7" dur="500"/>
                                        <p:tgtEl>
                                          <p:spTgt spid="181252"/>
                                        </p:tgtEl>
                                      </p:cBhvr>
                                    </p:animEffect>
                                  </p:childTnLst>
                                </p:cTn>
                              </p:par>
                            </p:childTnLst>
                          </p:cTn>
                        </p:par>
                        <p:par>
                          <p:cTn id="8" fill="hold" nodeType="afterGroup">
                            <p:stCondLst>
                              <p:cond delay="500"/>
                            </p:stCondLst>
                            <p:childTnLst>
                              <p:par>
                                <p:cTn id="9" presetID="26" presetClass="emph" presetSubtype="0" repeatCount="indefinite" fill="hold" grpId="1" nodeType="afterEffect">
                                  <p:stCondLst>
                                    <p:cond delay="500"/>
                                  </p:stCondLst>
                                  <p:endCondLst>
                                    <p:cond evt="onNext" delay="0">
                                      <p:tgtEl>
                                        <p:sldTgt/>
                                      </p:tgtEl>
                                    </p:cond>
                                  </p:endCondLst>
                                  <p:childTnLst>
                                    <p:animEffect transition="out" filter="fade">
                                      <p:cBhvr>
                                        <p:cTn id="10" dur="1000" tmFilter="0, 0; .2, .5; .8, .5; 1, 0"/>
                                        <p:tgtEl>
                                          <p:spTgt spid="181252"/>
                                        </p:tgtEl>
                                      </p:cBhvr>
                                    </p:animEffect>
                                    <p:animScale>
                                      <p:cBhvr>
                                        <p:cTn id="11" dur="500" autoRev="1" fill="hold"/>
                                        <p:tgtEl>
                                          <p:spTgt spid="1812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6E844E9-F2B3-8A46-879A-CB39B4AFE569}"/>
              </a:ext>
            </a:extLst>
          </p:cNvPr>
          <p:cNvSpPr>
            <a:spLocks noGrp="1" noChangeArrowheads="1"/>
          </p:cNvSpPr>
          <p:nvPr>
            <p:ph type="title"/>
          </p:nvPr>
        </p:nvSpPr>
        <p:spPr>
          <a:xfrm>
            <a:off x="685800" y="609600"/>
            <a:ext cx="3886200" cy="1143000"/>
          </a:xfrm>
        </p:spPr>
        <p:txBody>
          <a:bodyPr/>
          <a:lstStyle/>
          <a:p>
            <a:pPr eaLnBrk="1" hangingPunct="1"/>
            <a:r>
              <a:rPr lang="zh-TW" altLang="en-US"/>
              <a:t>如何尋找變星？</a:t>
            </a:r>
          </a:p>
        </p:txBody>
      </p:sp>
      <p:sp>
        <p:nvSpPr>
          <p:cNvPr id="182275" name="Rectangle 3">
            <a:extLst>
              <a:ext uri="{FF2B5EF4-FFF2-40B4-BE49-F238E27FC236}">
                <a16:creationId xmlns:a16="http://schemas.microsoft.com/office/drawing/2014/main" id="{8D892F00-04B3-EC4D-A763-1FDED34838CE}"/>
              </a:ext>
            </a:extLst>
          </p:cNvPr>
          <p:cNvSpPr>
            <a:spLocks noGrp="1" noChangeArrowheads="1"/>
          </p:cNvSpPr>
          <p:nvPr>
            <p:ph type="body" sz="half" idx="1"/>
          </p:nvPr>
        </p:nvSpPr>
        <p:spPr/>
        <p:txBody>
          <a:bodyPr/>
          <a:lstStyle/>
          <a:p>
            <a:pPr eaLnBrk="1" hangingPunct="1"/>
            <a:r>
              <a:rPr lang="en-US" altLang="zh-TW" sz="2400"/>
              <a:t>AAVSO </a:t>
            </a:r>
            <a:r>
              <a:rPr lang="zh-TW" altLang="en-US" sz="2400"/>
              <a:t>製作了數千張的變星圖</a:t>
            </a:r>
          </a:p>
          <a:p>
            <a:pPr lvl="1" eaLnBrk="1" hangingPunct="1"/>
            <a:r>
              <a:rPr lang="zh-TW" altLang="en-US" sz="2000"/>
              <a:t>星圖就像交通地圖一樣</a:t>
            </a:r>
          </a:p>
          <a:p>
            <a:pPr lvl="1" eaLnBrk="1" hangingPunct="1"/>
            <a:r>
              <a:rPr lang="zh-TW" altLang="en-US" sz="2000"/>
              <a:t>用來尋找變星和估計星等</a:t>
            </a:r>
          </a:p>
          <a:p>
            <a:pPr eaLnBrk="1" hangingPunct="1"/>
            <a:r>
              <a:rPr lang="zh-TW" altLang="en-US" sz="2400"/>
              <a:t>如果所有的變星觀測者都使用</a:t>
            </a:r>
            <a:r>
              <a:rPr lang="en-US" altLang="zh-TW" sz="2400"/>
              <a:t>AAVSO</a:t>
            </a:r>
            <a:r>
              <a:rPr lang="zh-TW" altLang="en-US" sz="2400"/>
              <a:t>的星圖</a:t>
            </a:r>
          </a:p>
          <a:p>
            <a:pPr lvl="1" eaLnBrk="1" hangingPunct="1"/>
            <a:r>
              <a:rPr lang="zh-TW" altLang="en-US" sz="2000"/>
              <a:t>有相同的標準</a:t>
            </a:r>
          </a:p>
          <a:p>
            <a:pPr lvl="1" eaLnBrk="1" hangingPunct="1"/>
            <a:r>
              <a:rPr lang="zh-TW" altLang="en-US" sz="2000"/>
              <a:t>可以很方便的互相比較</a:t>
            </a:r>
          </a:p>
          <a:p>
            <a:pPr eaLnBrk="1" hangingPunct="1"/>
            <a:r>
              <a:rPr lang="zh-TW" altLang="en-US" sz="2400"/>
              <a:t>結果會非常好</a:t>
            </a:r>
          </a:p>
        </p:txBody>
      </p:sp>
      <p:pic>
        <p:nvPicPr>
          <p:cNvPr id="51204" name="Picture 4" descr="Wcygaa">
            <a:extLst>
              <a:ext uri="{FF2B5EF4-FFF2-40B4-BE49-F238E27FC236}">
                <a16:creationId xmlns:a16="http://schemas.microsoft.com/office/drawing/2014/main" id="{D2CD2117-9409-F84C-8BFC-57C82DDDA86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0563" y="584200"/>
            <a:ext cx="4464050" cy="5365750"/>
          </a:xfrm>
        </p:spPr>
      </p:pic>
      <p:sp>
        <p:nvSpPr>
          <p:cNvPr id="51205" name="日期版面配置區 4">
            <a:extLst>
              <a:ext uri="{FF2B5EF4-FFF2-40B4-BE49-F238E27FC236}">
                <a16:creationId xmlns:a16="http://schemas.microsoft.com/office/drawing/2014/main" id="{2B6EE9B9-EA41-7540-A18D-4C50B486C1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A896780-5FA6-A249-ADD9-662F46103976}" type="datetime1">
              <a:rPr lang="zh-TW" altLang="en-US" sz="2000" smtClean="0">
                <a:solidFill>
                  <a:srgbClr val="0000CC"/>
                </a:solidFill>
              </a:rPr>
              <a:pPr eaLnBrk="1" hangingPunct="1"/>
              <a:t>2022/4/7</a:t>
            </a:fld>
            <a:endParaRPr lang="en-US" altLang="zh-TW" sz="2000">
              <a:solidFill>
                <a:srgbClr val="0000CC"/>
              </a:solidFill>
            </a:endParaRPr>
          </a:p>
        </p:txBody>
      </p:sp>
      <p:sp>
        <p:nvSpPr>
          <p:cNvPr id="51206" name="頁尾版面配置區 5">
            <a:extLst>
              <a:ext uri="{FF2B5EF4-FFF2-40B4-BE49-F238E27FC236}">
                <a16:creationId xmlns:a16="http://schemas.microsoft.com/office/drawing/2014/main" id="{C2045E97-346B-064A-8DF9-DD92364CE4B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1207" name="投影片編號版面配置區 6">
            <a:extLst>
              <a:ext uri="{FF2B5EF4-FFF2-40B4-BE49-F238E27FC236}">
                <a16:creationId xmlns:a16="http://schemas.microsoft.com/office/drawing/2014/main" id="{77EFD97B-3806-924F-A10C-3C9DCC5F56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76F401F-2A68-3B4B-B968-913B459533B1}" type="slidenum">
              <a:rPr lang="en-US" altLang="zh-TW" sz="2000">
                <a:solidFill>
                  <a:srgbClr val="FF0000"/>
                </a:solidFill>
              </a:rPr>
              <a:pPr eaLnBrk="1" hangingPunct="1"/>
              <a:t>13</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dissolve">
                                      <p:cBhvr>
                                        <p:cTn id="7" dur="500"/>
                                        <p:tgtEl>
                                          <p:spTgt spid="18227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dissolve">
                                      <p:cBhvr>
                                        <p:cTn id="11" dur="500"/>
                                        <p:tgtEl>
                                          <p:spTgt spid="182275">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dissolve">
                                      <p:cBhvr>
                                        <p:cTn id="15" dur="500"/>
                                        <p:tgtEl>
                                          <p:spTgt spid="182275">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Effect transition="in" filter="dissolve">
                                      <p:cBhvr>
                                        <p:cTn id="19" dur="500"/>
                                        <p:tgtEl>
                                          <p:spTgt spid="182275">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animEffect transition="in" filter="dissolve">
                                      <p:cBhvr>
                                        <p:cTn id="23" dur="500"/>
                                        <p:tgtEl>
                                          <p:spTgt spid="182275">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2275">
                                            <p:txEl>
                                              <p:pRg st="5" end="5"/>
                                            </p:txEl>
                                          </p:spTgt>
                                        </p:tgtEl>
                                        <p:attrNameLst>
                                          <p:attrName>style.visibility</p:attrName>
                                        </p:attrNameLst>
                                      </p:cBhvr>
                                      <p:to>
                                        <p:strVal val="visible"/>
                                      </p:to>
                                    </p:set>
                                    <p:animEffect transition="in" filter="dissolve">
                                      <p:cBhvr>
                                        <p:cTn id="27" dur="500"/>
                                        <p:tgtEl>
                                          <p:spTgt spid="182275">
                                            <p:txEl>
                                              <p:pRg st="5" end="5"/>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2275">
                                            <p:txEl>
                                              <p:pRg st="6" end="6"/>
                                            </p:txEl>
                                          </p:spTgt>
                                        </p:tgtEl>
                                        <p:attrNameLst>
                                          <p:attrName>style.visibility</p:attrName>
                                        </p:attrNameLst>
                                      </p:cBhvr>
                                      <p:to>
                                        <p:strVal val="visible"/>
                                      </p:to>
                                    </p:set>
                                    <p:animEffect transition="in" filter="dissolve">
                                      <p:cBhvr>
                                        <p:cTn id="31" dur="500"/>
                                        <p:tgtEl>
                                          <p:spTgt spid="182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54E2301-F8FC-FA4C-A640-55DAC9C2521F}"/>
              </a:ext>
            </a:extLst>
          </p:cNvPr>
          <p:cNvSpPr>
            <a:spLocks noGrp="1" noChangeArrowheads="1"/>
          </p:cNvSpPr>
          <p:nvPr>
            <p:ph type="title"/>
          </p:nvPr>
        </p:nvSpPr>
        <p:spPr>
          <a:xfrm>
            <a:off x="685800" y="609600"/>
            <a:ext cx="3957638" cy="1143000"/>
          </a:xfrm>
        </p:spPr>
        <p:txBody>
          <a:bodyPr/>
          <a:lstStyle/>
          <a:p>
            <a:pPr eaLnBrk="1" hangingPunct="1"/>
            <a:r>
              <a:rPr lang="zh-TW" altLang="en-US"/>
              <a:t>如何尋找變星？</a:t>
            </a:r>
          </a:p>
        </p:txBody>
      </p:sp>
      <p:sp>
        <p:nvSpPr>
          <p:cNvPr id="183299" name="Rectangle 3">
            <a:extLst>
              <a:ext uri="{FF2B5EF4-FFF2-40B4-BE49-F238E27FC236}">
                <a16:creationId xmlns:a16="http://schemas.microsoft.com/office/drawing/2014/main" id="{7576E520-3136-A648-96AF-B6AB2B1BB597}"/>
              </a:ext>
            </a:extLst>
          </p:cNvPr>
          <p:cNvSpPr>
            <a:spLocks noGrp="1" noChangeArrowheads="1"/>
          </p:cNvSpPr>
          <p:nvPr>
            <p:ph type="body" sz="half" idx="1"/>
          </p:nvPr>
        </p:nvSpPr>
        <p:spPr>
          <a:xfrm>
            <a:off x="147638" y="1981200"/>
            <a:ext cx="4640262" cy="4114800"/>
          </a:xfrm>
        </p:spPr>
        <p:txBody>
          <a:bodyPr/>
          <a:lstStyle/>
          <a:p>
            <a:pPr eaLnBrk="1" hangingPunct="1">
              <a:lnSpc>
                <a:spcPct val="90000"/>
              </a:lnSpc>
            </a:pPr>
            <a:r>
              <a:rPr lang="zh-TW" altLang="en-US" sz="2800"/>
              <a:t>右圖是一張</a:t>
            </a:r>
            <a:r>
              <a:rPr lang="en-US" altLang="zh-TW" sz="2800"/>
              <a:t>AAVSO</a:t>
            </a:r>
            <a:r>
              <a:rPr lang="zh-TW" altLang="en-US" sz="2800"/>
              <a:t>的星圖</a:t>
            </a:r>
          </a:p>
          <a:p>
            <a:pPr eaLnBrk="1" hangingPunct="1">
              <a:lnSpc>
                <a:spcPct val="90000"/>
              </a:lnSpc>
            </a:pPr>
            <a:r>
              <a:rPr lang="zh-TW" altLang="en-US" sz="2800"/>
              <a:t>這是天鵝座</a:t>
            </a:r>
            <a:r>
              <a:rPr lang="en-US" altLang="zh-TW" sz="2800"/>
              <a:t>W</a:t>
            </a:r>
            <a:r>
              <a:rPr lang="zh-TW" altLang="en-US" sz="2800"/>
              <a:t>變星的圖</a:t>
            </a:r>
          </a:p>
          <a:p>
            <a:pPr lvl="1" eaLnBrk="1" hangingPunct="1">
              <a:lnSpc>
                <a:spcPct val="90000"/>
              </a:lnSpc>
            </a:pPr>
            <a:r>
              <a:rPr lang="zh-TW" altLang="en-US" sz="2400"/>
              <a:t>雙筒望遠鏡就能觀測</a:t>
            </a:r>
          </a:p>
          <a:p>
            <a:pPr lvl="1" eaLnBrk="1" hangingPunct="1">
              <a:lnSpc>
                <a:spcPct val="90000"/>
              </a:lnSpc>
            </a:pPr>
            <a:r>
              <a:rPr lang="zh-TW" altLang="en-US" sz="2400"/>
              <a:t>在自家的後院就能看見</a:t>
            </a:r>
          </a:p>
          <a:p>
            <a:pPr eaLnBrk="1" hangingPunct="1">
              <a:lnSpc>
                <a:spcPct val="90000"/>
              </a:lnSpc>
            </a:pPr>
            <a:r>
              <a:rPr lang="zh-TW" altLang="en-US" sz="2800"/>
              <a:t>那就先讓我們用他來做簡單的練習</a:t>
            </a:r>
          </a:p>
          <a:p>
            <a:pPr lvl="1" eaLnBrk="1" hangingPunct="1">
              <a:lnSpc>
                <a:spcPct val="90000"/>
              </a:lnSpc>
            </a:pPr>
            <a:r>
              <a:rPr lang="zh-TW" altLang="en-US" sz="2400"/>
              <a:t>內插法</a:t>
            </a:r>
          </a:p>
          <a:p>
            <a:pPr lvl="1" eaLnBrk="1" hangingPunct="1">
              <a:lnSpc>
                <a:spcPct val="90000"/>
              </a:lnSpc>
            </a:pPr>
            <a:r>
              <a:rPr lang="zh-TW" altLang="en-US" sz="2400"/>
              <a:t>使用星圖</a:t>
            </a:r>
          </a:p>
        </p:txBody>
      </p:sp>
      <p:pic>
        <p:nvPicPr>
          <p:cNvPr id="52228" name="Picture 4" descr="Wcygaa">
            <a:extLst>
              <a:ext uri="{FF2B5EF4-FFF2-40B4-BE49-F238E27FC236}">
                <a16:creationId xmlns:a16="http://schemas.microsoft.com/office/drawing/2014/main" id="{D1FC1F55-C210-5340-8EE5-1FDD765B469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87900" y="1196975"/>
            <a:ext cx="4070350" cy="4892675"/>
          </a:xfrm>
        </p:spPr>
      </p:pic>
      <p:sp>
        <p:nvSpPr>
          <p:cNvPr id="52229" name="日期版面配置區 4">
            <a:extLst>
              <a:ext uri="{FF2B5EF4-FFF2-40B4-BE49-F238E27FC236}">
                <a16:creationId xmlns:a16="http://schemas.microsoft.com/office/drawing/2014/main" id="{FD1BFBEA-7B7A-514E-9A73-647957E57D0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D28A437-F8A1-4445-A3D7-6745A40DE9C4}" type="datetime1">
              <a:rPr lang="zh-TW" altLang="en-US" sz="2000" smtClean="0">
                <a:solidFill>
                  <a:srgbClr val="0000CC"/>
                </a:solidFill>
              </a:rPr>
              <a:pPr eaLnBrk="1" hangingPunct="1"/>
              <a:t>2022/4/7</a:t>
            </a:fld>
            <a:endParaRPr lang="en-US" altLang="zh-TW" sz="2000">
              <a:solidFill>
                <a:srgbClr val="0000CC"/>
              </a:solidFill>
            </a:endParaRPr>
          </a:p>
        </p:txBody>
      </p:sp>
      <p:sp>
        <p:nvSpPr>
          <p:cNvPr id="52230" name="頁尾版面配置區 5">
            <a:extLst>
              <a:ext uri="{FF2B5EF4-FFF2-40B4-BE49-F238E27FC236}">
                <a16:creationId xmlns:a16="http://schemas.microsoft.com/office/drawing/2014/main" id="{0F5084ED-3C15-0D4A-9AFE-1245F059597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2231" name="投影片編號版面配置區 6">
            <a:extLst>
              <a:ext uri="{FF2B5EF4-FFF2-40B4-BE49-F238E27FC236}">
                <a16:creationId xmlns:a16="http://schemas.microsoft.com/office/drawing/2014/main" id="{CCCC10A4-73E0-A246-B150-5ADF0F546E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7EC0877-C70A-CE46-B3A8-200FE5E5D68B}" type="slidenum">
              <a:rPr lang="en-US" altLang="zh-TW" sz="2000">
                <a:solidFill>
                  <a:srgbClr val="FF0000"/>
                </a:solidFill>
              </a:rPr>
              <a:pPr eaLnBrk="1" hangingPunct="1"/>
              <a:t>14</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dissolve">
                                      <p:cBhvr>
                                        <p:cTn id="7" dur="500"/>
                                        <p:tgtEl>
                                          <p:spTgt spid="18329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83299">
                                            <p:txEl>
                                              <p:pRg st="1" end="1"/>
                                            </p:txEl>
                                          </p:spTgt>
                                        </p:tgtEl>
                                        <p:attrNameLst>
                                          <p:attrName>style.visibility</p:attrName>
                                        </p:attrNameLst>
                                      </p:cBhvr>
                                      <p:to>
                                        <p:strVal val="visible"/>
                                      </p:to>
                                    </p:set>
                                    <p:animEffect transition="in" filter="dissolve">
                                      <p:cBhvr>
                                        <p:cTn id="11" dur="500"/>
                                        <p:tgtEl>
                                          <p:spTgt spid="18329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dissolve">
                                      <p:cBhvr>
                                        <p:cTn id="15" dur="500"/>
                                        <p:tgtEl>
                                          <p:spTgt spid="183299">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83299">
                                            <p:txEl>
                                              <p:pRg st="3" end="3"/>
                                            </p:txEl>
                                          </p:spTgt>
                                        </p:tgtEl>
                                        <p:attrNameLst>
                                          <p:attrName>style.visibility</p:attrName>
                                        </p:attrNameLst>
                                      </p:cBhvr>
                                      <p:to>
                                        <p:strVal val="visible"/>
                                      </p:to>
                                    </p:set>
                                    <p:animEffect transition="in" filter="dissolve">
                                      <p:cBhvr>
                                        <p:cTn id="19" dur="500"/>
                                        <p:tgtEl>
                                          <p:spTgt spid="183299">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dissolve">
                                      <p:cBhvr>
                                        <p:cTn id="23" dur="500"/>
                                        <p:tgtEl>
                                          <p:spTgt spid="183299">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183299">
                                            <p:txEl>
                                              <p:pRg st="5" end="5"/>
                                            </p:txEl>
                                          </p:spTgt>
                                        </p:tgtEl>
                                        <p:attrNameLst>
                                          <p:attrName>style.visibility</p:attrName>
                                        </p:attrNameLst>
                                      </p:cBhvr>
                                      <p:to>
                                        <p:strVal val="visible"/>
                                      </p:to>
                                    </p:set>
                                    <p:animEffect transition="in" filter="dissolve">
                                      <p:cBhvr>
                                        <p:cTn id="27" dur="500"/>
                                        <p:tgtEl>
                                          <p:spTgt spid="183299">
                                            <p:txEl>
                                              <p:pRg st="5" end="5"/>
                                            </p:txEl>
                                          </p:spTgt>
                                        </p:tgtEl>
                                      </p:cBhvr>
                                    </p:animEffect>
                                  </p:childTnLst>
                                </p:cTn>
                              </p:par>
                            </p:childTnLst>
                          </p:cTn>
                        </p:par>
                        <p:par>
                          <p:cTn id="28" fill="hold" nodeType="afterGroup">
                            <p:stCondLst>
                              <p:cond delay="6000"/>
                            </p:stCondLst>
                            <p:childTnLst>
                              <p:par>
                                <p:cTn id="29" presetID="9" presetClass="entr" presetSubtype="0" fill="hold" grpId="0" nodeType="afterEffect">
                                  <p:stCondLst>
                                    <p:cond delay="50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dissolv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2" advAuto="5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E3C0EF2-EDD6-5D44-B5B1-22422DDFE14A}"/>
              </a:ext>
            </a:extLst>
          </p:cNvPr>
          <p:cNvSpPr>
            <a:spLocks noGrp="1" noChangeArrowheads="1"/>
          </p:cNvSpPr>
          <p:nvPr>
            <p:ph type="title"/>
          </p:nvPr>
        </p:nvSpPr>
        <p:spPr/>
        <p:txBody>
          <a:bodyPr/>
          <a:lstStyle/>
          <a:p>
            <a:pPr eaLnBrk="1" hangingPunct="1"/>
            <a:r>
              <a:rPr lang="zh-TW" altLang="en-US"/>
              <a:t>變星和比較星</a:t>
            </a:r>
          </a:p>
        </p:txBody>
      </p:sp>
      <p:sp>
        <p:nvSpPr>
          <p:cNvPr id="234499" name="Rectangle 3">
            <a:extLst>
              <a:ext uri="{FF2B5EF4-FFF2-40B4-BE49-F238E27FC236}">
                <a16:creationId xmlns:a16="http://schemas.microsoft.com/office/drawing/2014/main" id="{73AD2A40-54F6-224C-ACC7-D9C747714AFE}"/>
              </a:ext>
            </a:extLst>
          </p:cNvPr>
          <p:cNvSpPr>
            <a:spLocks noGrp="1" noChangeArrowheads="1"/>
          </p:cNvSpPr>
          <p:nvPr>
            <p:ph type="body" sz="half" idx="1"/>
          </p:nvPr>
        </p:nvSpPr>
        <p:spPr>
          <a:xfrm>
            <a:off x="304800" y="2133600"/>
            <a:ext cx="4419600" cy="3581400"/>
          </a:xfrm>
        </p:spPr>
        <p:txBody>
          <a:bodyPr/>
          <a:lstStyle/>
          <a:p>
            <a:pPr eaLnBrk="1" hangingPunct="1"/>
            <a:r>
              <a:rPr lang="zh-TW" altLang="en-US" sz="2800"/>
              <a:t>請看右邊的圖例</a:t>
            </a:r>
            <a:r>
              <a:rPr lang="en-US" altLang="zh-TW" sz="2800"/>
              <a:t>A</a:t>
            </a:r>
          </a:p>
          <a:p>
            <a:pPr eaLnBrk="1" hangingPunct="1"/>
            <a:r>
              <a:rPr lang="zh-TW" altLang="en-US" sz="2800"/>
              <a:t>變星被四條短線指示在匯聚點上</a:t>
            </a:r>
          </a:p>
          <a:p>
            <a:pPr eaLnBrk="1" hangingPunct="1"/>
            <a:r>
              <a:rPr lang="zh-TW" altLang="en-US" sz="2800"/>
              <a:t>比較星的星等註記在星點右側</a:t>
            </a:r>
          </a:p>
          <a:p>
            <a:pPr lvl="1" eaLnBrk="1" hangingPunct="1"/>
            <a:r>
              <a:rPr lang="zh-TW" altLang="en-US" sz="2400"/>
              <a:t>為避免混淆不標示小數點</a:t>
            </a:r>
          </a:p>
        </p:txBody>
      </p:sp>
      <p:sp>
        <p:nvSpPr>
          <p:cNvPr id="53252" name="日期版面配置區 4">
            <a:extLst>
              <a:ext uri="{FF2B5EF4-FFF2-40B4-BE49-F238E27FC236}">
                <a16:creationId xmlns:a16="http://schemas.microsoft.com/office/drawing/2014/main" id="{8D368151-300D-AE4C-81A2-181E8D03B64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8789C78-F607-D74B-B7CF-ED6C75FFE828}" type="datetime1">
              <a:rPr lang="zh-TW" altLang="en-US" sz="2000" smtClean="0">
                <a:solidFill>
                  <a:srgbClr val="0000CC"/>
                </a:solidFill>
              </a:rPr>
              <a:pPr eaLnBrk="1" hangingPunct="1"/>
              <a:t>2022/4/7</a:t>
            </a:fld>
            <a:endParaRPr lang="en-US" altLang="zh-TW" sz="2000">
              <a:solidFill>
                <a:srgbClr val="0000CC"/>
              </a:solidFill>
            </a:endParaRPr>
          </a:p>
        </p:txBody>
      </p:sp>
      <p:sp>
        <p:nvSpPr>
          <p:cNvPr id="53253" name="頁尾版面配置區 5">
            <a:extLst>
              <a:ext uri="{FF2B5EF4-FFF2-40B4-BE49-F238E27FC236}">
                <a16:creationId xmlns:a16="http://schemas.microsoft.com/office/drawing/2014/main" id="{EBB078AA-AD11-F247-9B2D-7429179DC1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Times New Roman" panose="02020603050405020304" pitchFamily="18" charset="0"/>
                <a:ea typeface="文鼎中粗隸" pitchFamily="49" charset="-120"/>
              </a:rPr>
              <a:t>台北市天文協會  陶蕃麟</a:t>
            </a:r>
            <a:endParaRPr lang="en-US" altLang="zh-TW" sz="1800">
              <a:solidFill>
                <a:srgbClr val="040408"/>
              </a:solidFill>
              <a:latin typeface="Times New Roman" panose="02020603050405020304" pitchFamily="18" charset="0"/>
              <a:ea typeface="文鼎中粗隸" pitchFamily="49" charset="-120"/>
            </a:endParaRPr>
          </a:p>
        </p:txBody>
      </p:sp>
      <p:sp>
        <p:nvSpPr>
          <p:cNvPr id="53254" name="投影片編號版面配置區 6">
            <a:extLst>
              <a:ext uri="{FF2B5EF4-FFF2-40B4-BE49-F238E27FC236}">
                <a16:creationId xmlns:a16="http://schemas.microsoft.com/office/drawing/2014/main" id="{9790B789-A1B8-3E4F-B906-B92F9501BE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000B6DF-1CB5-B94F-A8E7-F8B0B3EE9815}" type="slidenum">
              <a:rPr lang="en-US" altLang="zh-TW" sz="2000">
                <a:solidFill>
                  <a:srgbClr val="FF0000"/>
                </a:solidFill>
              </a:rPr>
              <a:pPr eaLnBrk="1" hangingPunct="1"/>
              <a:t>15</a:t>
            </a:fld>
            <a:endParaRPr lang="en-US" altLang="zh-TW" sz="2000">
              <a:solidFill>
                <a:srgbClr val="FF0000"/>
              </a:solidFill>
            </a:endParaRPr>
          </a:p>
        </p:txBody>
      </p:sp>
      <p:grpSp>
        <p:nvGrpSpPr>
          <p:cNvPr id="53255" name="Group 15">
            <a:extLst>
              <a:ext uri="{FF2B5EF4-FFF2-40B4-BE49-F238E27FC236}">
                <a16:creationId xmlns:a16="http://schemas.microsoft.com/office/drawing/2014/main" id="{5266B491-7611-B842-A0B0-9E3579BDB4E6}"/>
              </a:ext>
            </a:extLst>
          </p:cNvPr>
          <p:cNvGrpSpPr>
            <a:grpSpLocks/>
          </p:cNvGrpSpPr>
          <p:nvPr/>
        </p:nvGrpSpPr>
        <p:grpSpPr bwMode="auto">
          <a:xfrm>
            <a:off x="4648200" y="2133600"/>
            <a:ext cx="4038600" cy="3657600"/>
            <a:chOff x="2976" y="1296"/>
            <a:chExt cx="2592" cy="2305"/>
          </a:xfrm>
        </p:grpSpPr>
        <p:pic>
          <p:nvPicPr>
            <p:cNvPr id="53256" name="Picture 5" descr="hoaa">
              <a:extLst>
                <a:ext uri="{FF2B5EF4-FFF2-40B4-BE49-F238E27FC236}">
                  <a16:creationId xmlns:a16="http://schemas.microsoft.com/office/drawing/2014/main" id="{28E0DDD6-41FD-2F4B-99E2-6B8539D58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7" name="Group 14">
              <a:extLst>
                <a:ext uri="{FF2B5EF4-FFF2-40B4-BE49-F238E27FC236}">
                  <a16:creationId xmlns:a16="http://schemas.microsoft.com/office/drawing/2014/main" id="{54F1F347-3D5E-D24E-9A11-C88FAF44A3A4}"/>
                </a:ext>
              </a:extLst>
            </p:cNvPr>
            <p:cNvGrpSpPr>
              <a:grpSpLocks/>
            </p:cNvGrpSpPr>
            <p:nvPr/>
          </p:nvGrpSpPr>
          <p:grpSpPr bwMode="auto">
            <a:xfrm>
              <a:off x="3648" y="2136"/>
              <a:ext cx="384" cy="392"/>
              <a:chOff x="3552" y="2248"/>
              <a:chExt cx="384" cy="392"/>
            </a:xfrm>
          </p:grpSpPr>
          <p:sp>
            <p:nvSpPr>
              <p:cNvPr id="53258" name="Line 10">
                <a:extLst>
                  <a:ext uri="{FF2B5EF4-FFF2-40B4-BE49-F238E27FC236}">
                    <a16:creationId xmlns:a16="http://schemas.microsoft.com/office/drawing/2014/main" id="{8B85B7D7-896B-1943-9660-7391276C0352}"/>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59" name="Line 8">
                <a:extLst>
                  <a:ext uri="{FF2B5EF4-FFF2-40B4-BE49-F238E27FC236}">
                    <a16:creationId xmlns:a16="http://schemas.microsoft.com/office/drawing/2014/main" id="{FAEA9F4C-EA72-394E-BE97-1B160CCAB2A7}"/>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0" name="Line 9">
                <a:extLst>
                  <a:ext uri="{FF2B5EF4-FFF2-40B4-BE49-F238E27FC236}">
                    <a16:creationId xmlns:a16="http://schemas.microsoft.com/office/drawing/2014/main" id="{E479C2B7-F3BB-FE4D-BA72-4DDE4CB177D4}"/>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3261" name="Line 11">
                <a:extLst>
                  <a:ext uri="{FF2B5EF4-FFF2-40B4-BE49-F238E27FC236}">
                    <a16:creationId xmlns:a16="http://schemas.microsoft.com/office/drawing/2014/main" id="{EB51D648-BD59-2A40-A8BE-BA021F64B147}"/>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dissolve">
                                      <p:cBhvr>
                                        <p:cTn id="7" dur="500"/>
                                        <p:tgtEl>
                                          <p:spTgt spid="23449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34499">
                                            <p:txEl>
                                              <p:pRg st="1" end="1"/>
                                            </p:txEl>
                                          </p:spTgt>
                                        </p:tgtEl>
                                        <p:attrNameLst>
                                          <p:attrName>style.visibility</p:attrName>
                                        </p:attrNameLst>
                                      </p:cBhvr>
                                      <p:to>
                                        <p:strVal val="visible"/>
                                      </p:to>
                                    </p:set>
                                    <p:animEffect transition="in" filter="dissolve">
                                      <p:cBhvr>
                                        <p:cTn id="11" dur="500"/>
                                        <p:tgtEl>
                                          <p:spTgt spid="23449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34499">
                                            <p:txEl>
                                              <p:pRg st="2" end="2"/>
                                            </p:txEl>
                                          </p:spTgt>
                                        </p:tgtEl>
                                        <p:attrNameLst>
                                          <p:attrName>style.visibility</p:attrName>
                                        </p:attrNameLst>
                                      </p:cBhvr>
                                      <p:to>
                                        <p:strVal val="visible"/>
                                      </p:to>
                                    </p:set>
                                    <p:animEffect transition="in" filter="dissolve">
                                      <p:cBhvr>
                                        <p:cTn id="15" dur="500"/>
                                        <p:tgtEl>
                                          <p:spTgt spid="234499">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34499">
                                            <p:txEl>
                                              <p:pRg st="3" end="3"/>
                                            </p:txEl>
                                          </p:spTgt>
                                        </p:tgtEl>
                                        <p:attrNameLst>
                                          <p:attrName>style.visibility</p:attrName>
                                        </p:attrNameLst>
                                      </p:cBhvr>
                                      <p:to>
                                        <p:strVal val="visible"/>
                                      </p:to>
                                    </p:set>
                                    <p:animEffect transition="in" filter="dissolve">
                                      <p:cBhvr>
                                        <p:cTn id="19" dur="500"/>
                                        <p:tgtEl>
                                          <p:spTgt spid="234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bldLvl="2" advAuto="5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D3992CC-099F-9A4D-BAC0-885B33408DFB}"/>
              </a:ext>
            </a:extLst>
          </p:cNvPr>
          <p:cNvSpPr>
            <a:spLocks noGrp="1" noChangeArrowheads="1"/>
          </p:cNvSpPr>
          <p:nvPr>
            <p:ph type="title"/>
          </p:nvPr>
        </p:nvSpPr>
        <p:spPr/>
        <p:txBody>
          <a:bodyPr/>
          <a:lstStyle/>
          <a:p>
            <a:pPr eaLnBrk="1" hangingPunct="1"/>
            <a:r>
              <a:rPr lang="zh-TW" altLang="en-US"/>
              <a:t>小數點會造成混淆</a:t>
            </a:r>
          </a:p>
        </p:txBody>
      </p:sp>
      <p:sp>
        <p:nvSpPr>
          <p:cNvPr id="235523" name="Rectangle 3">
            <a:extLst>
              <a:ext uri="{FF2B5EF4-FFF2-40B4-BE49-F238E27FC236}">
                <a16:creationId xmlns:a16="http://schemas.microsoft.com/office/drawing/2014/main" id="{3203492F-C81A-6846-BC20-872F034C5950}"/>
              </a:ext>
            </a:extLst>
          </p:cNvPr>
          <p:cNvSpPr>
            <a:spLocks noGrp="1" noChangeArrowheads="1"/>
          </p:cNvSpPr>
          <p:nvPr>
            <p:ph type="body" sz="half" idx="1"/>
          </p:nvPr>
        </p:nvSpPr>
        <p:spPr>
          <a:xfrm>
            <a:off x="609600" y="1981200"/>
            <a:ext cx="4191000" cy="4114800"/>
          </a:xfrm>
        </p:spPr>
        <p:txBody>
          <a:bodyPr/>
          <a:lstStyle/>
          <a:p>
            <a:pPr eaLnBrk="1" hangingPunct="1"/>
            <a:r>
              <a:rPr lang="zh-TW" altLang="en-US" sz="2800"/>
              <a:t>正確的星等要精確至小數第一位</a:t>
            </a:r>
          </a:p>
          <a:p>
            <a:pPr eaLnBrk="1" hangingPunct="1"/>
            <a:r>
              <a:rPr lang="zh-TW" altLang="en-US" sz="2800"/>
              <a:t>但是圖上不標示小數點</a:t>
            </a:r>
          </a:p>
          <a:p>
            <a:pPr lvl="1" eaLnBrk="1" hangingPunct="1"/>
            <a:r>
              <a:rPr lang="zh-TW" altLang="en-US" sz="2400"/>
              <a:t>因為小數點會造成混淆</a:t>
            </a:r>
          </a:p>
          <a:p>
            <a:pPr lvl="1" eaLnBrk="1" hangingPunct="1"/>
            <a:r>
              <a:rPr lang="en-US" altLang="zh-TW" sz="2400"/>
              <a:t>64</a:t>
            </a:r>
            <a:r>
              <a:rPr lang="zh-TW" altLang="en-US" sz="2400"/>
              <a:t>為</a:t>
            </a:r>
            <a:r>
              <a:rPr lang="en-US" altLang="zh-TW" sz="2400"/>
              <a:t>6.4</a:t>
            </a:r>
            <a:r>
              <a:rPr lang="zh-TW" altLang="en-US" sz="2400"/>
              <a:t>等、</a:t>
            </a:r>
            <a:r>
              <a:rPr lang="en-US" altLang="zh-TW" sz="2400"/>
              <a:t>51</a:t>
            </a:r>
            <a:r>
              <a:rPr lang="zh-TW" altLang="en-US" sz="2400"/>
              <a:t>為</a:t>
            </a:r>
            <a:r>
              <a:rPr lang="en-US" altLang="zh-TW" sz="2400"/>
              <a:t>5.1</a:t>
            </a:r>
            <a:r>
              <a:rPr lang="zh-TW" altLang="en-US" sz="2400"/>
              <a:t>等、</a:t>
            </a:r>
            <a:r>
              <a:rPr lang="en-US" altLang="zh-TW" sz="2400"/>
              <a:t>‧‧‧</a:t>
            </a:r>
            <a:r>
              <a:rPr lang="zh-TW" altLang="en-US" sz="2400"/>
              <a:t>餘類推</a:t>
            </a:r>
          </a:p>
          <a:p>
            <a:pPr eaLnBrk="1" hangingPunct="1"/>
            <a:r>
              <a:rPr lang="zh-TW" altLang="en-US" sz="2800"/>
              <a:t>比較星的星等分別是：</a:t>
            </a:r>
            <a:r>
              <a:rPr lang="en-US" altLang="zh-TW" sz="2800"/>
              <a:t>6.4</a:t>
            </a:r>
            <a:r>
              <a:rPr lang="zh-TW" altLang="en-US" sz="2800"/>
              <a:t>、</a:t>
            </a:r>
            <a:r>
              <a:rPr lang="en-US" altLang="zh-TW" sz="2800"/>
              <a:t>5.1</a:t>
            </a:r>
            <a:r>
              <a:rPr lang="zh-TW" altLang="en-US" sz="2800"/>
              <a:t>、</a:t>
            </a:r>
            <a:r>
              <a:rPr lang="en-US" altLang="zh-TW" sz="2800"/>
              <a:t>9.1</a:t>
            </a:r>
            <a:r>
              <a:rPr lang="zh-TW" altLang="en-US" sz="2800"/>
              <a:t>、</a:t>
            </a:r>
            <a:r>
              <a:rPr lang="en-US" altLang="zh-TW" sz="2800"/>
              <a:t>7.5</a:t>
            </a:r>
            <a:r>
              <a:rPr lang="zh-TW" altLang="en-US" sz="2800"/>
              <a:t>、</a:t>
            </a:r>
            <a:r>
              <a:rPr lang="en-US" altLang="zh-TW" sz="2800"/>
              <a:t>6.1</a:t>
            </a:r>
            <a:r>
              <a:rPr lang="zh-TW" altLang="en-US" sz="2800"/>
              <a:t>和</a:t>
            </a:r>
            <a:r>
              <a:rPr lang="en-US" altLang="zh-TW" sz="2800"/>
              <a:t>8.5</a:t>
            </a:r>
          </a:p>
        </p:txBody>
      </p:sp>
      <p:sp>
        <p:nvSpPr>
          <p:cNvPr id="54276" name="日期版面配置區 4">
            <a:extLst>
              <a:ext uri="{FF2B5EF4-FFF2-40B4-BE49-F238E27FC236}">
                <a16:creationId xmlns:a16="http://schemas.microsoft.com/office/drawing/2014/main" id="{CA1A0F92-936D-F44E-8213-D38C0FB37EB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50962F4-9A33-A144-8311-61A8D4528B02}" type="datetime1">
              <a:rPr lang="zh-TW" altLang="en-US" sz="2000" smtClean="0">
                <a:solidFill>
                  <a:srgbClr val="0000CC"/>
                </a:solidFill>
              </a:rPr>
              <a:pPr eaLnBrk="1" hangingPunct="1"/>
              <a:t>2022/4/7</a:t>
            </a:fld>
            <a:endParaRPr lang="en-US" altLang="zh-TW" sz="2000">
              <a:solidFill>
                <a:srgbClr val="0000CC"/>
              </a:solidFill>
            </a:endParaRPr>
          </a:p>
        </p:txBody>
      </p:sp>
      <p:sp>
        <p:nvSpPr>
          <p:cNvPr id="54277" name="頁尾版面配置區 5">
            <a:extLst>
              <a:ext uri="{FF2B5EF4-FFF2-40B4-BE49-F238E27FC236}">
                <a16:creationId xmlns:a16="http://schemas.microsoft.com/office/drawing/2014/main" id="{DEBD4954-68C3-C749-8EB2-90E986F3655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4278" name="投影片編號版面配置區 6">
            <a:extLst>
              <a:ext uri="{FF2B5EF4-FFF2-40B4-BE49-F238E27FC236}">
                <a16:creationId xmlns:a16="http://schemas.microsoft.com/office/drawing/2014/main" id="{2E805367-D34F-8B40-80F8-0A94D3652E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E963BA1-905E-B844-8841-DF09F9241850}" type="slidenum">
              <a:rPr lang="en-US" altLang="zh-TW" sz="2000">
                <a:solidFill>
                  <a:srgbClr val="FF0000"/>
                </a:solidFill>
              </a:rPr>
              <a:pPr eaLnBrk="1" hangingPunct="1"/>
              <a:t>16</a:t>
            </a:fld>
            <a:endParaRPr lang="en-US" altLang="zh-TW" sz="2000">
              <a:solidFill>
                <a:srgbClr val="FF0000"/>
              </a:solidFill>
            </a:endParaRPr>
          </a:p>
        </p:txBody>
      </p:sp>
      <p:grpSp>
        <p:nvGrpSpPr>
          <p:cNvPr id="54279" name="Group 14">
            <a:extLst>
              <a:ext uri="{FF2B5EF4-FFF2-40B4-BE49-F238E27FC236}">
                <a16:creationId xmlns:a16="http://schemas.microsoft.com/office/drawing/2014/main" id="{4D914B97-220A-5B48-816D-64DB85FB9FFC}"/>
              </a:ext>
            </a:extLst>
          </p:cNvPr>
          <p:cNvGrpSpPr>
            <a:grpSpLocks/>
          </p:cNvGrpSpPr>
          <p:nvPr/>
        </p:nvGrpSpPr>
        <p:grpSpPr bwMode="auto">
          <a:xfrm>
            <a:off x="4876800" y="2133600"/>
            <a:ext cx="4038600" cy="3657600"/>
            <a:chOff x="2976" y="1296"/>
            <a:chExt cx="2592" cy="2305"/>
          </a:xfrm>
        </p:grpSpPr>
        <p:pic>
          <p:nvPicPr>
            <p:cNvPr id="54280" name="Picture 15" descr="hoaa">
              <a:extLst>
                <a:ext uri="{FF2B5EF4-FFF2-40B4-BE49-F238E27FC236}">
                  <a16:creationId xmlns:a16="http://schemas.microsoft.com/office/drawing/2014/main" id="{ABF0D8A8-3271-E442-B0BC-13D2835D5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1" name="Group 16">
              <a:extLst>
                <a:ext uri="{FF2B5EF4-FFF2-40B4-BE49-F238E27FC236}">
                  <a16:creationId xmlns:a16="http://schemas.microsoft.com/office/drawing/2014/main" id="{E098057E-2DCD-BD49-AACC-8236D4912EC4}"/>
                </a:ext>
              </a:extLst>
            </p:cNvPr>
            <p:cNvGrpSpPr>
              <a:grpSpLocks/>
            </p:cNvGrpSpPr>
            <p:nvPr/>
          </p:nvGrpSpPr>
          <p:grpSpPr bwMode="auto">
            <a:xfrm>
              <a:off x="3648" y="2136"/>
              <a:ext cx="384" cy="392"/>
              <a:chOff x="3552" y="2248"/>
              <a:chExt cx="384" cy="392"/>
            </a:xfrm>
          </p:grpSpPr>
          <p:sp>
            <p:nvSpPr>
              <p:cNvPr id="54282" name="Line 17">
                <a:extLst>
                  <a:ext uri="{FF2B5EF4-FFF2-40B4-BE49-F238E27FC236}">
                    <a16:creationId xmlns:a16="http://schemas.microsoft.com/office/drawing/2014/main" id="{B91F85CD-36FC-AA4A-A08D-FFC115D47C33}"/>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83" name="Line 18">
                <a:extLst>
                  <a:ext uri="{FF2B5EF4-FFF2-40B4-BE49-F238E27FC236}">
                    <a16:creationId xmlns:a16="http://schemas.microsoft.com/office/drawing/2014/main" id="{78E911AB-9DDA-844E-8F6B-590F28AE8822}"/>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84" name="Line 19">
                <a:extLst>
                  <a:ext uri="{FF2B5EF4-FFF2-40B4-BE49-F238E27FC236}">
                    <a16:creationId xmlns:a16="http://schemas.microsoft.com/office/drawing/2014/main" id="{EA85D136-68CB-7249-9A33-916121071B5A}"/>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285" name="Line 20">
                <a:extLst>
                  <a:ext uri="{FF2B5EF4-FFF2-40B4-BE49-F238E27FC236}">
                    <a16:creationId xmlns:a16="http://schemas.microsoft.com/office/drawing/2014/main" id="{B9B7FEB9-5D8E-C143-8E23-3601CFC7027D}"/>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5523">
                                            <p:txEl>
                                              <p:pRg st="0" end="0"/>
                                            </p:txEl>
                                          </p:spTgt>
                                        </p:tgtEl>
                                        <p:attrNameLst>
                                          <p:attrName>style.visibility</p:attrName>
                                        </p:attrNameLst>
                                      </p:cBhvr>
                                      <p:to>
                                        <p:strVal val="visible"/>
                                      </p:to>
                                    </p:set>
                                    <p:animEffect transition="in" filter="dissolve">
                                      <p:cBhvr>
                                        <p:cTn id="7" dur="500"/>
                                        <p:tgtEl>
                                          <p:spTgt spid="235523">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35523">
                                            <p:txEl>
                                              <p:pRg st="1" end="1"/>
                                            </p:txEl>
                                          </p:spTgt>
                                        </p:tgtEl>
                                        <p:attrNameLst>
                                          <p:attrName>style.visibility</p:attrName>
                                        </p:attrNameLst>
                                      </p:cBhvr>
                                      <p:to>
                                        <p:strVal val="visible"/>
                                      </p:to>
                                    </p:set>
                                    <p:animEffect transition="in" filter="dissolve">
                                      <p:cBhvr>
                                        <p:cTn id="11" dur="500"/>
                                        <p:tgtEl>
                                          <p:spTgt spid="235523">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35523">
                                            <p:txEl>
                                              <p:pRg st="2" end="2"/>
                                            </p:txEl>
                                          </p:spTgt>
                                        </p:tgtEl>
                                        <p:attrNameLst>
                                          <p:attrName>style.visibility</p:attrName>
                                        </p:attrNameLst>
                                      </p:cBhvr>
                                      <p:to>
                                        <p:strVal val="visible"/>
                                      </p:to>
                                    </p:set>
                                    <p:animEffect transition="in" filter="dissolve">
                                      <p:cBhvr>
                                        <p:cTn id="15" dur="500"/>
                                        <p:tgtEl>
                                          <p:spTgt spid="235523">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35523">
                                            <p:txEl>
                                              <p:pRg st="3" end="3"/>
                                            </p:txEl>
                                          </p:spTgt>
                                        </p:tgtEl>
                                        <p:attrNameLst>
                                          <p:attrName>style.visibility</p:attrName>
                                        </p:attrNameLst>
                                      </p:cBhvr>
                                      <p:to>
                                        <p:strVal val="visible"/>
                                      </p:to>
                                    </p:set>
                                    <p:animEffect transition="in" filter="dissolve">
                                      <p:cBhvr>
                                        <p:cTn id="19" dur="500"/>
                                        <p:tgtEl>
                                          <p:spTgt spid="235523">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35523">
                                            <p:txEl>
                                              <p:pRg st="4" end="4"/>
                                            </p:txEl>
                                          </p:spTgt>
                                        </p:tgtEl>
                                        <p:attrNameLst>
                                          <p:attrName>style.visibility</p:attrName>
                                        </p:attrNameLst>
                                      </p:cBhvr>
                                      <p:to>
                                        <p:strVal val="visible"/>
                                      </p:to>
                                    </p:set>
                                    <p:animEffect transition="in" filter="dissolve">
                                      <p:cBhvr>
                                        <p:cTn id="23" dur="500"/>
                                        <p:tgtEl>
                                          <p:spTgt spid="235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bldLvl="2" advAuto="5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100607B-79FF-A24D-B426-AB096646902F}"/>
              </a:ext>
            </a:extLst>
          </p:cNvPr>
          <p:cNvSpPr>
            <a:spLocks noGrp="1" noChangeArrowheads="1"/>
          </p:cNvSpPr>
          <p:nvPr>
            <p:ph type="title"/>
          </p:nvPr>
        </p:nvSpPr>
        <p:spPr/>
        <p:txBody>
          <a:bodyPr/>
          <a:lstStyle/>
          <a:p>
            <a:pPr eaLnBrk="1" hangingPunct="1"/>
            <a:r>
              <a:rPr lang="zh-TW" altLang="en-US"/>
              <a:t>星圖上的標示</a:t>
            </a:r>
          </a:p>
        </p:txBody>
      </p:sp>
      <p:sp>
        <p:nvSpPr>
          <p:cNvPr id="236547" name="Rectangle 3">
            <a:extLst>
              <a:ext uri="{FF2B5EF4-FFF2-40B4-BE49-F238E27FC236}">
                <a16:creationId xmlns:a16="http://schemas.microsoft.com/office/drawing/2014/main" id="{91A6DD72-D525-1F45-AD55-2FF9911F188E}"/>
              </a:ext>
            </a:extLst>
          </p:cNvPr>
          <p:cNvSpPr>
            <a:spLocks noGrp="1" noChangeArrowheads="1"/>
          </p:cNvSpPr>
          <p:nvPr>
            <p:ph type="body" sz="half" idx="1"/>
          </p:nvPr>
        </p:nvSpPr>
        <p:spPr>
          <a:xfrm>
            <a:off x="304800" y="1981200"/>
            <a:ext cx="4411663" cy="4114800"/>
          </a:xfrm>
        </p:spPr>
        <p:txBody>
          <a:bodyPr/>
          <a:lstStyle/>
          <a:p>
            <a:pPr eaLnBrk="1" hangingPunct="1">
              <a:lnSpc>
                <a:spcPct val="90000"/>
              </a:lnSpc>
            </a:pPr>
            <a:r>
              <a:rPr lang="zh-TW" altLang="en-US" sz="2800"/>
              <a:t>數值越小是越亮的星</a:t>
            </a:r>
          </a:p>
          <a:p>
            <a:pPr lvl="1" eaLnBrk="1" hangingPunct="1">
              <a:lnSpc>
                <a:spcPct val="90000"/>
              </a:lnSpc>
            </a:pPr>
            <a:r>
              <a:rPr lang="zh-TW" altLang="en-US" sz="2400"/>
              <a:t>數值最小的</a:t>
            </a:r>
            <a:r>
              <a:rPr lang="en-US" altLang="zh-TW" sz="2400"/>
              <a:t>51</a:t>
            </a:r>
            <a:r>
              <a:rPr lang="zh-TW" altLang="en-US" sz="2400"/>
              <a:t>是最亮的星</a:t>
            </a:r>
            <a:endParaRPr lang="en-US" altLang="zh-TW" sz="2400"/>
          </a:p>
          <a:p>
            <a:pPr lvl="2" eaLnBrk="1" hangingPunct="1">
              <a:lnSpc>
                <a:spcPct val="90000"/>
              </a:lnSpc>
            </a:pPr>
            <a:r>
              <a:rPr lang="zh-TW" altLang="en-US" sz="2000"/>
              <a:t>是圖中最大的點</a:t>
            </a:r>
          </a:p>
          <a:p>
            <a:pPr lvl="1" eaLnBrk="1" hangingPunct="1">
              <a:lnSpc>
                <a:spcPct val="90000"/>
              </a:lnSpc>
            </a:pPr>
            <a:r>
              <a:rPr lang="zh-TW" altLang="en-US" sz="2400"/>
              <a:t>數值最大的</a:t>
            </a:r>
            <a:r>
              <a:rPr lang="en-US" altLang="zh-TW" sz="2400"/>
              <a:t>91</a:t>
            </a:r>
            <a:r>
              <a:rPr lang="zh-TW" altLang="en-US" sz="2400"/>
              <a:t>是最暗的星</a:t>
            </a:r>
            <a:endParaRPr lang="en-US" altLang="zh-TW" sz="2400"/>
          </a:p>
          <a:p>
            <a:pPr lvl="2" eaLnBrk="1" hangingPunct="1">
              <a:lnSpc>
                <a:spcPct val="90000"/>
              </a:lnSpc>
            </a:pPr>
            <a:r>
              <a:rPr lang="zh-TW" altLang="en-US" sz="2000"/>
              <a:t>是圖中最小的點</a:t>
            </a:r>
          </a:p>
          <a:p>
            <a:pPr eaLnBrk="1" hangingPunct="1">
              <a:lnSpc>
                <a:spcPct val="90000"/>
              </a:lnSpc>
            </a:pPr>
            <a:r>
              <a:rPr lang="zh-TW" altLang="en-US" sz="2800"/>
              <a:t>越大的點是越亮的星</a:t>
            </a:r>
          </a:p>
          <a:p>
            <a:pPr lvl="1" eaLnBrk="1" hangingPunct="1">
              <a:lnSpc>
                <a:spcPct val="90000"/>
              </a:lnSpc>
            </a:pPr>
            <a:r>
              <a:rPr lang="zh-TW" altLang="en-US" sz="2400"/>
              <a:t>最大的點是標示</a:t>
            </a:r>
            <a:r>
              <a:rPr lang="en-US" altLang="zh-TW" sz="2400"/>
              <a:t>51</a:t>
            </a:r>
            <a:r>
              <a:rPr lang="zh-TW" altLang="en-US" sz="2400"/>
              <a:t>的星點</a:t>
            </a:r>
            <a:endParaRPr lang="en-US" altLang="zh-TW" sz="2400"/>
          </a:p>
          <a:p>
            <a:pPr lvl="2" eaLnBrk="1" hangingPunct="1">
              <a:lnSpc>
                <a:spcPct val="90000"/>
              </a:lnSpc>
            </a:pPr>
            <a:r>
              <a:rPr lang="zh-TW" altLang="en-US" sz="2000"/>
              <a:t>是圖中最亮的星</a:t>
            </a:r>
          </a:p>
          <a:p>
            <a:pPr lvl="1" eaLnBrk="1" hangingPunct="1">
              <a:lnSpc>
                <a:spcPct val="90000"/>
              </a:lnSpc>
            </a:pPr>
            <a:r>
              <a:rPr lang="zh-TW" altLang="en-US" sz="2400"/>
              <a:t>最小的點是標示</a:t>
            </a:r>
            <a:r>
              <a:rPr lang="en-US" altLang="zh-TW" sz="2400"/>
              <a:t>91</a:t>
            </a:r>
            <a:r>
              <a:rPr lang="zh-TW" altLang="en-US" sz="2400"/>
              <a:t>的星點</a:t>
            </a:r>
            <a:endParaRPr lang="en-US" altLang="zh-TW" sz="2400"/>
          </a:p>
          <a:p>
            <a:pPr lvl="2" eaLnBrk="1" hangingPunct="1">
              <a:lnSpc>
                <a:spcPct val="90000"/>
              </a:lnSpc>
            </a:pPr>
            <a:r>
              <a:rPr lang="zh-TW" altLang="en-US" sz="2000"/>
              <a:t>是圖中最暗的星</a:t>
            </a:r>
          </a:p>
        </p:txBody>
      </p:sp>
      <p:sp>
        <p:nvSpPr>
          <p:cNvPr id="55300" name="日期版面配置區 4">
            <a:extLst>
              <a:ext uri="{FF2B5EF4-FFF2-40B4-BE49-F238E27FC236}">
                <a16:creationId xmlns:a16="http://schemas.microsoft.com/office/drawing/2014/main" id="{D83C2134-AA77-C245-8430-B180ACA417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3BE4FD5-4E7C-9F46-B168-02EC846853EB}" type="datetime1">
              <a:rPr lang="zh-TW" altLang="en-US" sz="2000" smtClean="0">
                <a:solidFill>
                  <a:srgbClr val="0000CC"/>
                </a:solidFill>
              </a:rPr>
              <a:pPr eaLnBrk="1" hangingPunct="1"/>
              <a:t>2022/4/7</a:t>
            </a:fld>
            <a:endParaRPr lang="en-US" altLang="zh-TW" sz="2000">
              <a:solidFill>
                <a:srgbClr val="0000CC"/>
              </a:solidFill>
            </a:endParaRPr>
          </a:p>
        </p:txBody>
      </p:sp>
      <p:sp>
        <p:nvSpPr>
          <p:cNvPr id="55301" name="頁尾版面配置區 5">
            <a:extLst>
              <a:ext uri="{FF2B5EF4-FFF2-40B4-BE49-F238E27FC236}">
                <a16:creationId xmlns:a16="http://schemas.microsoft.com/office/drawing/2014/main" id="{6C1B109B-2DA6-1747-878B-5B8D89BB81E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5302" name="投影片編號版面配置區 6">
            <a:extLst>
              <a:ext uri="{FF2B5EF4-FFF2-40B4-BE49-F238E27FC236}">
                <a16:creationId xmlns:a16="http://schemas.microsoft.com/office/drawing/2014/main" id="{ACA021CC-CF9E-D143-9195-4FD82444C8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D3631EF-F466-6C43-9ECD-94DBB537459B}" type="slidenum">
              <a:rPr lang="en-US" altLang="zh-TW" sz="2000">
                <a:solidFill>
                  <a:srgbClr val="FF0000"/>
                </a:solidFill>
              </a:rPr>
              <a:pPr eaLnBrk="1" hangingPunct="1"/>
              <a:t>17</a:t>
            </a:fld>
            <a:endParaRPr lang="en-US" altLang="zh-TW" sz="2000">
              <a:solidFill>
                <a:srgbClr val="FF0000"/>
              </a:solidFill>
            </a:endParaRPr>
          </a:p>
        </p:txBody>
      </p:sp>
      <p:grpSp>
        <p:nvGrpSpPr>
          <p:cNvPr id="55303" name="Group 8">
            <a:extLst>
              <a:ext uri="{FF2B5EF4-FFF2-40B4-BE49-F238E27FC236}">
                <a16:creationId xmlns:a16="http://schemas.microsoft.com/office/drawing/2014/main" id="{C36DD034-6A8D-274F-BAC8-3E00DF3EB72F}"/>
              </a:ext>
            </a:extLst>
          </p:cNvPr>
          <p:cNvGrpSpPr>
            <a:grpSpLocks/>
          </p:cNvGrpSpPr>
          <p:nvPr/>
        </p:nvGrpSpPr>
        <p:grpSpPr bwMode="auto">
          <a:xfrm>
            <a:off x="4795838" y="2133600"/>
            <a:ext cx="4038600" cy="3657600"/>
            <a:chOff x="2976" y="1296"/>
            <a:chExt cx="2592" cy="2305"/>
          </a:xfrm>
        </p:grpSpPr>
        <p:pic>
          <p:nvPicPr>
            <p:cNvPr id="55304" name="Picture 9" descr="hoaa">
              <a:extLst>
                <a:ext uri="{FF2B5EF4-FFF2-40B4-BE49-F238E27FC236}">
                  <a16:creationId xmlns:a16="http://schemas.microsoft.com/office/drawing/2014/main" id="{1F533039-FD5F-564F-80FA-84E7BBF85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5" name="Group 10">
              <a:extLst>
                <a:ext uri="{FF2B5EF4-FFF2-40B4-BE49-F238E27FC236}">
                  <a16:creationId xmlns:a16="http://schemas.microsoft.com/office/drawing/2014/main" id="{0DB82FC4-5D3E-144B-8AAB-BCB532B54776}"/>
                </a:ext>
              </a:extLst>
            </p:cNvPr>
            <p:cNvGrpSpPr>
              <a:grpSpLocks/>
            </p:cNvGrpSpPr>
            <p:nvPr/>
          </p:nvGrpSpPr>
          <p:grpSpPr bwMode="auto">
            <a:xfrm>
              <a:off x="3648" y="2136"/>
              <a:ext cx="384" cy="392"/>
              <a:chOff x="3552" y="2248"/>
              <a:chExt cx="384" cy="392"/>
            </a:xfrm>
          </p:grpSpPr>
          <p:sp>
            <p:nvSpPr>
              <p:cNvPr id="55306" name="Line 11">
                <a:extLst>
                  <a:ext uri="{FF2B5EF4-FFF2-40B4-BE49-F238E27FC236}">
                    <a16:creationId xmlns:a16="http://schemas.microsoft.com/office/drawing/2014/main" id="{40BFCE48-7716-4A4A-BBCE-F63F65D3B700}"/>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07" name="Line 12">
                <a:extLst>
                  <a:ext uri="{FF2B5EF4-FFF2-40B4-BE49-F238E27FC236}">
                    <a16:creationId xmlns:a16="http://schemas.microsoft.com/office/drawing/2014/main" id="{3687088A-D132-EF45-B45D-4F32508374A6}"/>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08" name="Line 13">
                <a:extLst>
                  <a:ext uri="{FF2B5EF4-FFF2-40B4-BE49-F238E27FC236}">
                    <a16:creationId xmlns:a16="http://schemas.microsoft.com/office/drawing/2014/main" id="{C449EB4F-BE24-A246-A245-1F5FD6F8A1E3}"/>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09" name="Line 14">
                <a:extLst>
                  <a:ext uri="{FF2B5EF4-FFF2-40B4-BE49-F238E27FC236}">
                    <a16:creationId xmlns:a16="http://schemas.microsoft.com/office/drawing/2014/main" id="{8A3C3356-87C4-9F48-9041-E72DC5010CEF}"/>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dissolve">
                                      <p:cBhvr>
                                        <p:cTn id="7" dur="500"/>
                                        <p:tgtEl>
                                          <p:spTgt spid="23654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36547">
                                            <p:txEl>
                                              <p:pRg st="1" end="1"/>
                                            </p:txEl>
                                          </p:spTgt>
                                        </p:tgtEl>
                                        <p:attrNameLst>
                                          <p:attrName>style.visibility</p:attrName>
                                        </p:attrNameLst>
                                      </p:cBhvr>
                                      <p:to>
                                        <p:strVal val="visible"/>
                                      </p:to>
                                    </p:set>
                                    <p:animEffect transition="in" filter="dissolve">
                                      <p:cBhvr>
                                        <p:cTn id="11" dur="500"/>
                                        <p:tgtEl>
                                          <p:spTgt spid="236547">
                                            <p:txEl>
                                              <p:pRg st="1" end="1"/>
                                            </p:txEl>
                                          </p:spTgt>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236547">
                                            <p:txEl>
                                              <p:pRg st="2" end="2"/>
                                            </p:txEl>
                                          </p:spTgt>
                                        </p:tgtEl>
                                        <p:attrNameLst>
                                          <p:attrName>style.visibility</p:attrName>
                                        </p:attrNameLst>
                                      </p:cBhvr>
                                      <p:to>
                                        <p:strVal val="visible"/>
                                      </p:to>
                                    </p:set>
                                    <p:animEffect transition="in" filter="dissolve">
                                      <p:cBhvr>
                                        <p:cTn id="14" dur="500"/>
                                        <p:tgtEl>
                                          <p:spTgt spid="236547">
                                            <p:txEl>
                                              <p:pRg st="2" end="2"/>
                                            </p:txEl>
                                          </p:spTgt>
                                        </p:tgtEl>
                                      </p:cBhvr>
                                    </p:animEffect>
                                  </p:childTnLst>
                                </p:cTn>
                              </p:par>
                            </p:childTnLst>
                          </p:cTn>
                        </p:par>
                        <p:par>
                          <p:cTn id="15" fill="hold" nodeType="afterGroup">
                            <p:stCondLst>
                              <p:cond delay="2000"/>
                            </p:stCondLst>
                            <p:childTnLst>
                              <p:par>
                                <p:cTn id="16" presetID="9" presetClass="entr" presetSubtype="0" fill="hold" grpId="0" nodeType="afterEffect">
                                  <p:stCondLst>
                                    <p:cond delay="50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dissolve">
                                      <p:cBhvr>
                                        <p:cTn id="18" dur="500"/>
                                        <p:tgtEl>
                                          <p:spTgt spid="236547">
                                            <p:txEl>
                                              <p:pRg st="3" end="3"/>
                                            </p:txEl>
                                          </p:spTgt>
                                        </p:tgtEl>
                                      </p:cBhvr>
                                    </p:animEffect>
                                  </p:childTnLst>
                                </p:cTn>
                              </p:par>
                              <p:par>
                                <p:cTn id="19" presetID="9" presetClass="entr" presetSubtype="0" fill="hold" grpId="0" nodeType="withEffect">
                                  <p:stCondLst>
                                    <p:cond delay="50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dissolve">
                                      <p:cBhvr>
                                        <p:cTn id="21" dur="500"/>
                                        <p:tgtEl>
                                          <p:spTgt spid="236547">
                                            <p:txEl>
                                              <p:pRg st="4" end="4"/>
                                            </p:txEl>
                                          </p:spTgt>
                                        </p:tgtEl>
                                      </p:cBhvr>
                                    </p:animEffect>
                                  </p:childTnLst>
                                </p:cTn>
                              </p:par>
                            </p:childTnLst>
                          </p:cTn>
                        </p:par>
                        <p:par>
                          <p:cTn id="22" fill="hold" nodeType="afterGroup">
                            <p:stCondLst>
                              <p:cond delay="3000"/>
                            </p:stCondLst>
                            <p:childTnLst>
                              <p:par>
                                <p:cTn id="23" presetID="9" presetClass="entr" presetSubtype="0" fill="hold" grpId="0" nodeType="afterEffect">
                                  <p:stCondLst>
                                    <p:cond delay="500"/>
                                  </p:stCondLst>
                                  <p:childTnLst>
                                    <p:set>
                                      <p:cBhvr>
                                        <p:cTn id="24" dur="1" fill="hold">
                                          <p:stCondLst>
                                            <p:cond delay="0"/>
                                          </p:stCondLst>
                                        </p:cTn>
                                        <p:tgtEl>
                                          <p:spTgt spid="236547">
                                            <p:txEl>
                                              <p:pRg st="5" end="5"/>
                                            </p:txEl>
                                          </p:spTgt>
                                        </p:tgtEl>
                                        <p:attrNameLst>
                                          <p:attrName>style.visibility</p:attrName>
                                        </p:attrNameLst>
                                      </p:cBhvr>
                                      <p:to>
                                        <p:strVal val="visible"/>
                                      </p:to>
                                    </p:set>
                                    <p:animEffect transition="in" filter="dissolve">
                                      <p:cBhvr>
                                        <p:cTn id="25" dur="500"/>
                                        <p:tgtEl>
                                          <p:spTgt spid="236547">
                                            <p:txEl>
                                              <p:pRg st="5" end="5"/>
                                            </p:txEl>
                                          </p:spTgt>
                                        </p:tgtEl>
                                      </p:cBhvr>
                                    </p:animEffect>
                                  </p:childTnLst>
                                </p:cTn>
                              </p:par>
                            </p:childTnLst>
                          </p:cTn>
                        </p:par>
                        <p:par>
                          <p:cTn id="26" fill="hold" nodeType="afterGroup">
                            <p:stCondLst>
                              <p:cond delay="4000"/>
                            </p:stCondLst>
                            <p:childTnLst>
                              <p:par>
                                <p:cTn id="27" presetID="9" presetClass="entr" presetSubtype="0" fill="hold" grpId="0" nodeType="afterEffect">
                                  <p:stCondLst>
                                    <p:cond delay="500"/>
                                  </p:stCondLst>
                                  <p:childTnLst>
                                    <p:set>
                                      <p:cBhvr>
                                        <p:cTn id="28" dur="1" fill="hold">
                                          <p:stCondLst>
                                            <p:cond delay="0"/>
                                          </p:stCondLst>
                                        </p:cTn>
                                        <p:tgtEl>
                                          <p:spTgt spid="236547">
                                            <p:txEl>
                                              <p:pRg st="6" end="6"/>
                                            </p:txEl>
                                          </p:spTgt>
                                        </p:tgtEl>
                                        <p:attrNameLst>
                                          <p:attrName>style.visibility</p:attrName>
                                        </p:attrNameLst>
                                      </p:cBhvr>
                                      <p:to>
                                        <p:strVal val="visible"/>
                                      </p:to>
                                    </p:set>
                                    <p:animEffect transition="in" filter="dissolve">
                                      <p:cBhvr>
                                        <p:cTn id="29" dur="500"/>
                                        <p:tgtEl>
                                          <p:spTgt spid="236547">
                                            <p:txEl>
                                              <p:pRg st="6" end="6"/>
                                            </p:txEl>
                                          </p:spTgt>
                                        </p:tgtEl>
                                      </p:cBhvr>
                                    </p:animEffect>
                                  </p:childTnLst>
                                </p:cTn>
                              </p:par>
                              <p:par>
                                <p:cTn id="30" presetID="9" presetClass="entr" presetSubtype="0" fill="hold" grpId="0" nodeType="withEffect">
                                  <p:stCondLst>
                                    <p:cond delay="50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dissolve">
                                      <p:cBhvr>
                                        <p:cTn id="32" dur="500"/>
                                        <p:tgtEl>
                                          <p:spTgt spid="236547">
                                            <p:txEl>
                                              <p:pRg st="7" end="7"/>
                                            </p:txEl>
                                          </p:spTgt>
                                        </p:tgtEl>
                                      </p:cBhvr>
                                    </p:animEffect>
                                  </p:childTnLst>
                                </p:cTn>
                              </p:par>
                            </p:childTnLst>
                          </p:cTn>
                        </p:par>
                        <p:par>
                          <p:cTn id="33" fill="hold" nodeType="afterGroup">
                            <p:stCondLst>
                              <p:cond delay="5000"/>
                            </p:stCondLst>
                            <p:childTnLst>
                              <p:par>
                                <p:cTn id="34" presetID="9" presetClass="entr" presetSubtype="0" fill="hold" grpId="0" nodeType="afterEffect">
                                  <p:stCondLst>
                                    <p:cond delay="500"/>
                                  </p:stCondLst>
                                  <p:childTnLst>
                                    <p:set>
                                      <p:cBhvr>
                                        <p:cTn id="35" dur="1" fill="hold">
                                          <p:stCondLst>
                                            <p:cond delay="0"/>
                                          </p:stCondLst>
                                        </p:cTn>
                                        <p:tgtEl>
                                          <p:spTgt spid="236547">
                                            <p:txEl>
                                              <p:pRg st="8" end="8"/>
                                            </p:txEl>
                                          </p:spTgt>
                                        </p:tgtEl>
                                        <p:attrNameLst>
                                          <p:attrName>style.visibility</p:attrName>
                                        </p:attrNameLst>
                                      </p:cBhvr>
                                      <p:to>
                                        <p:strVal val="visible"/>
                                      </p:to>
                                    </p:set>
                                    <p:animEffect transition="in" filter="dissolve">
                                      <p:cBhvr>
                                        <p:cTn id="36" dur="500"/>
                                        <p:tgtEl>
                                          <p:spTgt spid="236547">
                                            <p:txEl>
                                              <p:pRg st="8" end="8"/>
                                            </p:txEl>
                                          </p:spTgt>
                                        </p:tgtEl>
                                      </p:cBhvr>
                                    </p:animEffect>
                                  </p:childTnLst>
                                </p:cTn>
                              </p:par>
                              <p:par>
                                <p:cTn id="37" presetID="9" presetClass="entr" presetSubtype="0" fill="hold" grpId="0" nodeType="withEffect">
                                  <p:stCondLst>
                                    <p:cond delay="500"/>
                                  </p:stCondLst>
                                  <p:childTnLst>
                                    <p:set>
                                      <p:cBhvr>
                                        <p:cTn id="38" dur="1" fill="hold">
                                          <p:stCondLst>
                                            <p:cond delay="0"/>
                                          </p:stCondLst>
                                        </p:cTn>
                                        <p:tgtEl>
                                          <p:spTgt spid="236547">
                                            <p:txEl>
                                              <p:pRg st="9" end="9"/>
                                            </p:txEl>
                                          </p:spTgt>
                                        </p:tgtEl>
                                        <p:attrNameLst>
                                          <p:attrName>style.visibility</p:attrName>
                                        </p:attrNameLst>
                                      </p:cBhvr>
                                      <p:to>
                                        <p:strVal val="visible"/>
                                      </p:to>
                                    </p:set>
                                    <p:animEffect transition="in" filter="dissolve">
                                      <p:cBhvr>
                                        <p:cTn id="39" dur="500"/>
                                        <p:tgtEl>
                                          <p:spTgt spid="2365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bldLvl="2" advAuto="5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93B0E21-A9FC-074D-887F-F3F3DF3B8FB2}"/>
              </a:ext>
            </a:extLst>
          </p:cNvPr>
          <p:cNvSpPr>
            <a:spLocks noGrp="1" noChangeArrowheads="1"/>
          </p:cNvSpPr>
          <p:nvPr>
            <p:ph type="title"/>
          </p:nvPr>
        </p:nvSpPr>
        <p:spPr/>
        <p:txBody>
          <a:bodyPr/>
          <a:lstStyle/>
          <a:p>
            <a:pPr eaLnBrk="1" hangingPunct="1"/>
            <a:r>
              <a:rPr lang="zh-TW" altLang="en-US"/>
              <a:t>嘗試第一次的星等估計</a:t>
            </a:r>
          </a:p>
        </p:txBody>
      </p:sp>
      <p:sp>
        <p:nvSpPr>
          <p:cNvPr id="237571" name="Rectangle 3">
            <a:extLst>
              <a:ext uri="{FF2B5EF4-FFF2-40B4-BE49-F238E27FC236}">
                <a16:creationId xmlns:a16="http://schemas.microsoft.com/office/drawing/2014/main" id="{32341543-5865-E048-BC63-6A0E64E1F66D}"/>
              </a:ext>
            </a:extLst>
          </p:cNvPr>
          <p:cNvSpPr>
            <a:spLocks noGrp="1" noChangeArrowheads="1"/>
          </p:cNvSpPr>
          <p:nvPr>
            <p:ph type="body" sz="half" idx="1"/>
          </p:nvPr>
        </p:nvSpPr>
        <p:spPr>
          <a:xfrm>
            <a:off x="539750" y="1989138"/>
            <a:ext cx="4114800" cy="4114800"/>
          </a:xfrm>
        </p:spPr>
        <p:txBody>
          <a:bodyPr/>
          <a:lstStyle/>
          <a:p>
            <a:pPr eaLnBrk="1" hangingPunct="1"/>
            <a:r>
              <a:rPr lang="zh-TW" altLang="en-US" sz="2800"/>
              <a:t>與最亮的星</a:t>
            </a:r>
            <a:r>
              <a:rPr lang="en-US" altLang="zh-TW" sz="2800"/>
              <a:t>(5.1</a:t>
            </a:r>
            <a:r>
              <a:rPr lang="zh-TW" altLang="en-US" sz="2800"/>
              <a:t>等</a:t>
            </a:r>
            <a:r>
              <a:rPr lang="en-US" altLang="zh-TW" sz="2800"/>
              <a:t>)</a:t>
            </a:r>
            <a:r>
              <a:rPr lang="zh-TW" altLang="en-US" sz="2800"/>
              <a:t>比較：</a:t>
            </a:r>
          </a:p>
          <a:p>
            <a:pPr eaLnBrk="1" hangingPunct="1"/>
            <a:endParaRPr lang="zh-TW" altLang="en-US" sz="2800"/>
          </a:p>
          <a:p>
            <a:pPr eaLnBrk="1" hangingPunct="1"/>
            <a:r>
              <a:rPr lang="zh-TW" altLang="en-US" sz="2800"/>
              <a:t>變星是較亮還是較暗？</a:t>
            </a:r>
          </a:p>
          <a:p>
            <a:pPr eaLnBrk="1" hangingPunct="1"/>
            <a:endParaRPr lang="zh-TW" altLang="en-US" sz="2800"/>
          </a:p>
          <a:p>
            <a:pPr eaLnBrk="1" hangingPunct="1"/>
            <a:r>
              <a:rPr lang="zh-TW" altLang="en-US" sz="2800"/>
              <a:t>答：較暗！</a:t>
            </a:r>
          </a:p>
        </p:txBody>
      </p:sp>
      <p:sp>
        <p:nvSpPr>
          <p:cNvPr id="56324" name="日期版面配置區 4">
            <a:extLst>
              <a:ext uri="{FF2B5EF4-FFF2-40B4-BE49-F238E27FC236}">
                <a16:creationId xmlns:a16="http://schemas.microsoft.com/office/drawing/2014/main" id="{0F1ABECB-0EE4-2441-ABA6-21E27D55D61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A55EC94-3A8F-0341-8D79-8ABBA344BA62}" type="datetime1">
              <a:rPr lang="zh-TW" altLang="en-US" sz="2000" smtClean="0">
                <a:solidFill>
                  <a:srgbClr val="0000CC"/>
                </a:solidFill>
              </a:rPr>
              <a:pPr eaLnBrk="1" hangingPunct="1"/>
              <a:t>2022/4/7</a:t>
            </a:fld>
            <a:endParaRPr lang="en-US" altLang="zh-TW" sz="2000">
              <a:solidFill>
                <a:srgbClr val="0000CC"/>
              </a:solidFill>
            </a:endParaRPr>
          </a:p>
        </p:txBody>
      </p:sp>
      <p:sp>
        <p:nvSpPr>
          <p:cNvPr id="56325" name="頁尾版面配置區 5">
            <a:extLst>
              <a:ext uri="{FF2B5EF4-FFF2-40B4-BE49-F238E27FC236}">
                <a16:creationId xmlns:a16="http://schemas.microsoft.com/office/drawing/2014/main" id="{40AB870E-BF6F-BA42-BC3B-E0ADDE2AC92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6326" name="投影片編號版面配置區 6">
            <a:extLst>
              <a:ext uri="{FF2B5EF4-FFF2-40B4-BE49-F238E27FC236}">
                <a16:creationId xmlns:a16="http://schemas.microsoft.com/office/drawing/2014/main" id="{BA19DE11-1A24-0743-8174-1A70ABEB4A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51C247C-F7BB-2542-99C7-2E50BA93BAA5}" type="slidenum">
              <a:rPr lang="en-US" altLang="zh-TW" sz="2000">
                <a:solidFill>
                  <a:srgbClr val="FF0000"/>
                </a:solidFill>
              </a:rPr>
              <a:pPr eaLnBrk="1" hangingPunct="1"/>
              <a:t>18</a:t>
            </a:fld>
            <a:endParaRPr lang="en-US" altLang="zh-TW" sz="2000">
              <a:solidFill>
                <a:srgbClr val="FF0000"/>
              </a:solidFill>
            </a:endParaRPr>
          </a:p>
        </p:txBody>
      </p:sp>
      <p:grpSp>
        <p:nvGrpSpPr>
          <p:cNvPr id="56327" name="Group 5">
            <a:extLst>
              <a:ext uri="{FF2B5EF4-FFF2-40B4-BE49-F238E27FC236}">
                <a16:creationId xmlns:a16="http://schemas.microsoft.com/office/drawing/2014/main" id="{2E0873E4-7E3A-CC4A-AAC9-D480C2363491}"/>
              </a:ext>
            </a:extLst>
          </p:cNvPr>
          <p:cNvGrpSpPr>
            <a:grpSpLocks/>
          </p:cNvGrpSpPr>
          <p:nvPr/>
        </p:nvGrpSpPr>
        <p:grpSpPr bwMode="auto">
          <a:xfrm>
            <a:off x="4787900" y="2349500"/>
            <a:ext cx="4038600" cy="3657600"/>
            <a:chOff x="2976" y="1296"/>
            <a:chExt cx="2592" cy="2305"/>
          </a:xfrm>
        </p:grpSpPr>
        <p:pic>
          <p:nvPicPr>
            <p:cNvPr id="56328" name="Picture 6" descr="hoaa">
              <a:extLst>
                <a:ext uri="{FF2B5EF4-FFF2-40B4-BE49-F238E27FC236}">
                  <a16:creationId xmlns:a16="http://schemas.microsoft.com/office/drawing/2014/main" id="{9DEF84A1-AF21-754E-B37C-C8DD25663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9" name="Group 7">
              <a:extLst>
                <a:ext uri="{FF2B5EF4-FFF2-40B4-BE49-F238E27FC236}">
                  <a16:creationId xmlns:a16="http://schemas.microsoft.com/office/drawing/2014/main" id="{66DB0820-C3A9-E04D-8300-A5EB0FC7F1F9}"/>
                </a:ext>
              </a:extLst>
            </p:cNvPr>
            <p:cNvGrpSpPr>
              <a:grpSpLocks/>
            </p:cNvGrpSpPr>
            <p:nvPr/>
          </p:nvGrpSpPr>
          <p:grpSpPr bwMode="auto">
            <a:xfrm>
              <a:off x="3648" y="2136"/>
              <a:ext cx="384" cy="392"/>
              <a:chOff x="3552" y="2248"/>
              <a:chExt cx="384" cy="392"/>
            </a:xfrm>
          </p:grpSpPr>
          <p:sp>
            <p:nvSpPr>
              <p:cNvPr id="56330" name="Line 8">
                <a:extLst>
                  <a:ext uri="{FF2B5EF4-FFF2-40B4-BE49-F238E27FC236}">
                    <a16:creationId xmlns:a16="http://schemas.microsoft.com/office/drawing/2014/main" id="{38B17477-59CE-AE47-BAF8-E745D618D0D8}"/>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1" name="Line 9">
                <a:extLst>
                  <a:ext uri="{FF2B5EF4-FFF2-40B4-BE49-F238E27FC236}">
                    <a16:creationId xmlns:a16="http://schemas.microsoft.com/office/drawing/2014/main" id="{2E1A05D3-D0CB-2842-9C76-01DB1AA01EC0}"/>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2" name="Line 10">
                <a:extLst>
                  <a:ext uri="{FF2B5EF4-FFF2-40B4-BE49-F238E27FC236}">
                    <a16:creationId xmlns:a16="http://schemas.microsoft.com/office/drawing/2014/main" id="{E4F4C868-6EC0-D24C-8556-AD95C54A6CF3}"/>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3" name="Line 11">
                <a:extLst>
                  <a:ext uri="{FF2B5EF4-FFF2-40B4-BE49-F238E27FC236}">
                    <a16:creationId xmlns:a16="http://schemas.microsoft.com/office/drawing/2014/main" id="{510E35F6-0FCD-5D47-8EBD-B2E2B771395A}"/>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dissolve">
                                      <p:cBhvr>
                                        <p:cTn id="7" dur="500"/>
                                        <p:tgtEl>
                                          <p:spTgt spid="23757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7571">
                                            <p:txEl>
                                              <p:pRg st="2" end="2"/>
                                            </p:txEl>
                                          </p:spTgt>
                                        </p:tgtEl>
                                        <p:attrNameLst>
                                          <p:attrName>style.visibility</p:attrName>
                                        </p:attrNameLst>
                                      </p:cBhvr>
                                      <p:to>
                                        <p:strVal val="visible"/>
                                      </p:to>
                                    </p:set>
                                    <p:animEffect transition="in" filter="dissolve">
                                      <p:cBhvr>
                                        <p:cTn id="11" dur="500"/>
                                        <p:tgtEl>
                                          <p:spTgt spid="237571">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7571">
                                            <p:txEl>
                                              <p:pRg st="4" end="4"/>
                                            </p:txEl>
                                          </p:spTgt>
                                        </p:tgtEl>
                                        <p:attrNameLst>
                                          <p:attrName>style.visibility</p:attrName>
                                        </p:attrNameLst>
                                      </p:cBhvr>
                                      <p:to>
                                        <p:strVal val="visible"/>
                                      </p:to>
                                    </p:set>
                                    <p:animEffect transition="in" filter="dissolve">
                                      <p:cBhvr>
                                        <p:cTn id="16" dur="500"/>
                                        <p:tgtEl>
                                          <p:spTgt spid="237571">
                                            <p:txEl>
                                              <p:pRg st="4" end="4"/>
                                            </p:txEl>
                                          </p:spTgt>
                                        </p:tgtEl>
                                      </p:cBhvr>
                                    </p:animEffect>
                                  </p:childTnLst>
                                </p:cTn>
                              </p:par>
                            </p:childTnLst>
                          </p:cTn>
                        </p:par>
                        <p:par>
                          <p:cTn id="17" fill="hold" nodeType="afterGroup">
                            <p:stCondLst>
                              <p:cond delay="500"/>
                            </p:stCondLst>
                            <p:childTnLst>
                              <p:par>
                                <p:cTn id="18" presetID="6" presetClass="emph" presetSubtype="0" fill="hold" nodeType="afterEffect">
                                  <p:stCondLst>
                                    <p:cond delay="0"/>
                                  </p:stCondLst>
                                  <p:childTnLst>
                                    <p:animScale>
                                      <p:cBhvr>
                                        <p:cTn id="19" dur="2000" fill="hold"/>
                                        <p:tgtEl>
                                          <p:spTgt spid="237571">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6A8C55C-02CD-2446-AA32-194B23C26269}"/>
              </a:ext>
            </a:extLst>
          </p:cNvPr>
          <p:cNvSpPr>
            <a:spLocks noGrp="1" noChangeArrowheads="1"/>
          </p:cNvSpPr>
          <p:nvPr>
            <p:ph type="title"/>
          </p:nvPr>
        </p:nvSpPr>
        <p:spPr/>
        <p:txBody>
          <a:bodyPr/>
          <a:lstStyle/>
          <a:p>
            <a:pPr eaLnBrk="1" hangingPunct="1"/>
            <a:r>
              <a:rPr lang="zh-TW" altLang="en-US"/>
              <a:t>你需要學些什麼？</a:t>
            </a:r>
          </a:p>
        </p:txBody>
      </p:sp>
      <p:sp>
        <p:nvSpPr>
          <p:cNvPr id="169987" name="Rectangle 3">
            <a:extLst>
              <a:ext uri="{FF2B5EF4-FFF2-40B4-BE49-F238E27FC236}">
                <a16:creationId xmlns:a16="http://schemas.microsoft.com/office/drawing/2014/main" id="{7B2C8B0A-9F14-BB48-A82D-674CC9DEEF6B}"/>
              </a:ext>
            </a:extLst>
          </p:cNvPr>
          <p:cNvSpPr>
            <a:spLocks noGrp="1" noChangeArrowheads="1"/>
          </p:cNvSpPr>
          <p:nvPr>
            <p:ph type="body" sz="half" idx="1"/>
          </p:nvPr>
        </p:nvSpPr>
        <p:spPr/>
        <p:txBody>
          <a:bodyPr/>
          <a:lstStyle/>
          <a:p>
            <a:pPr eaLnBrk="1" hangingPunct="1">
              <a:lnSpc>
                <a:spcPct val="90000"/>
              </a:lnSpc>
            </a:pPr>
            <a:r>
              <a:rPr lang="zh-TW" altLang="en-US" sz="2800"/>
              <a:t>這個練習大約需要</a:t>
            </a:r>
            <a:r>
              <a:rPr lang="en-US" altLang="zh-TW" sz="2800"/>
              <a:t>15</a:t>
            </a:r>
            <a:r>
              <a:rPr lang="zh-TW" altLang="en-US" sz="2800"/>
              <a:t>分鐘</a:t>
            </a:r>
          </a:p>
          <a:p>
            <a:pPr eaLnBrk="1" hangingPunct="1">
              <a:lnSpc>
                <a:spcPct val="90000"/>
              </a:lnSpc>
            </a:pPr>
            <a:r>
              <a:rPr lang="zh-TW" altLang="en-US" sz="2800"/>
              <a:t>除了學習光度的預測還有</a:t>
            </a:r>
          </a:p>
          <a:p>
            <a:pPr eaLnBrk="1" hangingPunct="1">
              <a:lnSpc>
                <a:spcPct val="90000"/>
              </a:lnSpc>
            </a:pPr>
            <a:r>
              <a:rPr lang="zh-TW" altLang="en-US" sz="2800"/>
              <a:t>如何使用</a:t>
            </a:r>
            <a:r>
              <a:rPr lang="en-US" altLang="zh-TW" sz="2800"/>
              <a:t>AAVSO</a:t>
            </a:r>
            <a:r>
              <a:rPr lang="zh-TW" altLang="en-US" sz="2800"/>
              <a:t>的星圖來尋找變星</a:t>
            </a:r>
          </a:p>
          <a:p>
            <a:pPr eaLnBrk="1" hangingPunct="1">
              <a:lnSpc>
                <a:spcPct val="90000"/>
              </a:lnSpc>
            </a:pPr>
            <a:endParaRPr lang="zh-TW" altLang="en-US" sz="2800"/>
          </a:p>
          <a:p>
            <a:pPr eaLnBrk="1" hangingPunct="1">
              <a:lnSpc>
                <a:spcPct val="90000"/>
              </a:lnSpc>
            </a:pPr>
            <a:r>
              <a:rPr lang="zh-TW" altLang="en-US" sz="2800"/>
              <a:t>右圖是超新星</a:t>
            </a:r>
            <a:r>
              <a:rPr lang="en-US" altLang="zh-TW" sz="2800"/>
              <a:t>1987A</a:t>
            </a:r>
          </a:p>
          <a:p>
            <a:pPr lvl="1" eaLnBrk="1" hangingPunct="1">
              <a:lnSpc>
                <a:spcPct val="90000"/>
              </a:lnSpc>
            </a:pPr>
            <a:r>
              <a:rPr lang="zh-TW" altLang="en-US" sz="2400"/>
              <a:t>超新星也是變星</a:t>
            </a:r>
          </a:p>
        </p:txBody>
      </p:sp>
      <p:pic>
        <p:nvPicPr>
          <p:cNvPr id="44036" name="Picture 4" descr="SN1987A_Rings">
            <a:extLst>
              <a:ext uri="{FF2B5EF4-FFF2-40B4-BE49-F238E27FC236}">
                <a16:creationId xmlns:a16="http://schemas.microsoft.com/office/drawing/2014/main" id="{60F660B6-6A98-BB46-8AA4-54839BE90A83}"/>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2133600"/>
            <a:ext cx="3740150" cy="3992563"/>
          </a:xfrm>
        </p:spPr>
      </p:pic>
      <p:sp>
        <p:nvSpPr>
          <p:cNvPr id="44037" name="日期版面配置區 4">
            <a:extLst>
              <a:ext uri="{FF2B5EF4-FFF2-40B4-BE49-F238E27FC236}">
                <a16:creationId xmlns:a16="http://schemas.microsoft.com/office/drawing/2014/main" id="{082BAEF8-890B-BA49-8CEE-EBA9DB564C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1348390-E66B-AD44-9A78-B14EF19CC00A}" type="datetime1">
              <a:rPr lang="zh-TW" altLang="en-US" sz="2000" smtClean="0">
                <a:solidFill>
                  <a:srgbClr val="0000CC"/>
                </a:solidFill>
              </a:rPr>
              <a:pPr eaLnBrk="1" hangingPunct="1"/>
              <a:t>2022/4/7</a:t>
            </a:fld>
            <a:endParaRPr lang="en-US" altLang="zh-TW" sz="2000">
              <a:solidFill>
                <a:srgbClr val="0000CC"/>
              </a:solidFill>
            </a:endParaRPr>
          </a:p>
        </p:txBody>
      </p:sp>
      <p:sp>
        <p:nvSpPr>
          <p:cNvPr id="44038" name="頁尾版面配置區 5">
            <a:extLst>
              <a:ext uri="{FF2B5EF4-FFF2-40B4-BE49-F238E27FC236}">
                <a16:creationId xmlns:a16="http://schemas.microsoft.com/office/drawing/2014/main" id="{7274BA1B-B42C-274A-8DFC-EB9209A72C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44039" name="投影片編號版面配置區 6">
            <a:extLst>
              <a:ext uri="{FF2B5EF4-FFF2-40B4-BE49-F238E27FC236}">
                <a16:creationId xmlns:a16="http://schemas.microsoft.com/office/drawing/2014/main" id="{843BDA72-8F29-4A48-86DC-5209DB1F94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4A4986D-E3FF-3948-B54D-4825B8E6AB28}" type="slidenum">
              <a:rPr lang="en-US" altLang="zh-TW" sz="2000">
                <a:solidFill>
                  <a:srgbClr val="FF0000"/>
                </a:solidFill>
              </a:rPr>
              <a:pPr eaLnBrk="1" hangingPunct="1"/>
              <a:t>1</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69987">
                                            <p:txEl>
                                              <p:pRg st="5" end="5"/>
                                            </p:txEl>
                                          </p:spTgt>
                                        </p:tgtEl>
                                      </p:cBhvr>
                                    </p:animEffect>
                                    <p:animScale>
                                      <p:cBhvr>
                                        <p:cTn id="7" dur="250" autoRev="1" fill="hold"/>
                                        <p:tgtEl>
                                          <p:spTgt spid="169987">
                                            <p:txEl>
                                              <p:pRg st="5" end="5"/>
                                            </p:txEl>
                                          </p:spTgt>
                                        </p:tgtEl>
                                      </p:cBhvr>
                                      <p:by x="105000" y="105000"/>
                                    </p:animScale>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9987">
                                            <p:txEl>
                                              <p:pRg st="0" end="0"/>
                                            </p:txEl>
                                          </p:spTgt>
                                        </p:tgtEl>
                                        <p:attrNameLst>
                                          <p:attrName>style.visibility</p:attrName>
                                        </p:attrNameLst>
                                      </p:cBhvr>
                                      <p:to>
                                        <p:strVal val="visible"/>
                                      </p:to>
                                    </p:set>
                                    <p:animEffect transition="in" filter="dissolve">
                                      <p:cBhvr>
                                        <p:cTn id="11" dur="500"/>
                                        <p:tgtEl>
                                          <p:spTgt spid="169987">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9987">
                                            <p:txEl>
                                              <p:pRg st="1" end="1"/>
                                            </p:txEl>
                                          </p:spTgt>
                                        </p:tgtEl>
                                        <p:attrNameLst>
                                          <p:attrName>style.visibility</p:attrName>
                                        </p:attrNameLst>
                                      </p:cBhvr>
                                      <p:to>
                                        <p:strVal val="visible"/>
                                      </p:to>
                                    </p:set>
                                    <p:animEffect transition="in" filter="dissolve">
                                      <p:cBhvr>
                                        <p:cTn id="15" dur="500"/>
                                        <p:tgtEl>
                                          <p:spTgt spid="169987">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Effect transition="in" filter="dissolve">
                                      <p:cBhvr>
                                        <p:cTn id="19" dur="500"/>
                                        <p:tgtEl>
                                          <p:spTgt spid="16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336EFA4-BE3E-8248-9379-D7BFDBBD355A}"/>
              </a:ext>
            </a:extLst>
          </p:cNvPr>
          <p:cNvSpPr>
            <a:spLocks noGrp="1" noChangeArrowheads="1"/>
          </p:cNvSpPr>
          <p:nvPr>
            <p:ph type="title"/>
          </p:nvPr>
        </p:nvSpPr>
        <p:spPr/>
        <p:txBody>
          <a:bodyPr/>
          <a:lstStyle/>
          <a:p>
            <a:pPr eaLnBrk="1" hangingPunct="1"/>
            <a:r>
              <a:rPr lang="zh-TW" altLang="en-US"/>
              <a:t>嘗試第一次的星等估計</a:t>
            </a:r>
          </a:p>
        </p:txBody>
      </p:sp>
      <p:sp>
        <p:nvSpPr>
          <p:cNvPr id="238595" name="Rectangle 3">
            <a:extLst>
              <a:ext uri="{FF2B5EF4-FFF2-40B4-BE49-F238E27FC236}">
                <a16:creationId xmlns:a16="http://schemas.microsoft.com/office/drawing/2014/main" id="{EAC04B08-C241-0445-A4F2-CA97B233AA51}"/>
              </a:ext>
            </a:extLst>
          </p:cNvPr>
          <p:cNvSpPr>
            <a:spLocks noGrp="1" noChangeArrowheads="1"/>
          </p:cNvSpPr>
          <p:nvPr>
            <p:ph type="body" sz="half" idx="1"/>
          </p:nvPr>
        </p:nvSpPr>
        <p:spPr>
          <a:xfrm>
            <a:off x="685800" y="1981200"/>
            <a:ext cx="4114800" cy="4114800"/>
          </a:xfrm>
        </p:spPr>
        <p:txBody>
          <a:bodyPr/>
          <a:lstStyle/>
          <a:p>
            <a:pPr eaLnBrk="1" hangingPunct="1"/>
            <a:r>
              <a:rPr lang="zh-TW" altLang="en-US" sz="2800"/>
              <a:t>與次亮的星</a:t>
            </a:r>
            <a:r>
              <a:rPr lang="en-US" altLang="zh-TW" sz="2800"/>
              <a:t>(6.1</a:t>
            </a:r>
            <a:r>
              <a:rPr lang="zh-TW" altLang="en-US" sz="2800"/>
              <a:t>等</a:t>
            </a:r>
            <a:r>
              <a:rPr lang="en-US" altLang="zh-TW" sz="2800"/>
              <a:t>)</a:t>
            </a:r>
            <a:r>
              <a:rPr lang="zh-TW" altLang="en-US" sz="2800"/>
              <a:t>比較：</a:t>
            </a:r>
          </a:p>
          <a:p>
            <a:pPr eaLnBrk="1" hangingPunct="1"/>
            <a:endParaRPr lang="zh-TW" altLang="en-US" sz="2800"/>
          </a:p>
          <a:p>
            <a:pPr eaLnBrk="1" hangingPunct="1"/>
            <a:r>
              <a:rPr lang="zh-TW" altLang="en-US" sz="2800"/>
              <a:t>變星是較亮還是較暗？</a:t>
            </a:r>
          </a:p>
          <a:p>
            <a:pPr eaLnBrk="1" hangingPunct="1"/>
            <a:endParaRPr lang="zh-TW" altLang="en-US" sz="2800"/>
          </a:p>
          <a:p>
            <a:pPr eaLnBrk="1" hangingPunct="1"/>
            <a:r>
              <a:rPr lang="zh-TW" altLang="en-US" sz="2800"/>
              <a:t>答：較暗！</a:t>
            </a:r>
          </a:p>
        </p:txBody>
      </p:sp>
      <p:sp>
        <p:nvSpPr>
          <p:cNvPr id="57348" name="日期版面配置區 4">
            <a:extLst>
              <a:ext uri="{FF2B5EF4-FFF2-40B4-BE49-F238E27FC236}">
                <a16:creationId xmlns:a16="http://schemas.microsoft.com/office/drawing/2014/main" id="{2787B50C-B5C6-7746-80C6-6622F975DB5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6BE2B0C-E485-CA44-B440-74723C799372}" type="datetime1">
              <a:rPr lang="zh-TW" altLang="en-US" sz="2000" smtClean="0">
                <a:solidFill>
                  <a:srgbClr val="0000CC"/>
                </a:solidFill>
              </a:rPr>
              <a:pPr eaLnBrk="1" hangingPunct="1"/>
              <a:t>2022/4/7</a:t>
            </a:fld>
            <a:endParaRPr lang="en-US" altLang="zh-TW" sz="2000">
              <a:solidFill>
                <a:srgbClr val="0000CC"/>
              </a:solidFill>
            </a:endParaRPr>
          </a:p>
        </p:txBody>
      </p:sp>
      <p:sp>
        <p:nvSpPr>
          <p:cNvPr id="57349" name="頁尾版面配置區 5">
            <a:extLst>
              <a:ext uri="{FF2B5EF4-FFF2-40B4-BE49-F238E27FC236}">
                <a16:creationId xmlns:a16="http://schemas.microsoft.com/office/drawing/2014/main" id="{AC146295-7524-B64F-8C70-F2D35161EE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7350" name="投影片編號版面配置區 6">
            <a:extLst>
              <a:ext uri="{FF2B5EF4-FFF2-40B4-BE49-F238E27FC236}">
                <a16:creationId xmlns:a16="http://schemas.microsoft.com/office/drawing/2014/main" id="{16A319F2-D50C-6B4B-884F-FCEDEEAA12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024E9CC-AFF8-E34C-B4E9-CC57BDE8294F}" type="slidenum">
              <a:rPr lang="en-US" altLang="zh-TW" sz="2000">
                <a:solidFill>
                  <a:srgbClr val="FF0000"/>
                </a:solidFill>
              </a:rPr>
              <a:pPr eaLnBrk="1" hangingPunct="1"/>
              <a:t>19</a:t>
            </a:fld>
            <a:endParaRPr lang="en-US" altLang="zh-TW" sz="2000">
              <a:solidFill>
                <a:srgbClr val="FF0000"/>
              </a:solidFill>
            </a:endParaRPr>
          </a:p>
        </p:txBody>
      </p:sp>
      <p:grpSp>
        <p:nvGrpSpPr>
          <p:cNvPr id="57351" name="Group 5">
            <a:extLst>
              <a:ext uri="{FF2B5EF4-FFF2-40B4-BE49-F238E27FC236}">
                <a16:creationId xmlns:a16="http://schemas.microsoft.com/office/drawing/2014/main" id="{3A31D0EE-F590-3943-8786-6E114879742A}"/>
              </a:ext>
            </a:extLst>
          </p:cNvPr>
          <p:cNvGrpSpPr>
            <a:grpSpLocks/>
          </p:cNvGrpSpPr>
          <p:nvPr/>
        </p:nvGrpSpPr>
        <p:grpSpPr bwMode="auto">
          <a:xfrm>
            <a:off x="4648200" y="2514600"/>
            <a:ext cx="4038600" cy="3657600"/>
            <a:chOff x="2976" y="1296"/>
            <a:chExt cx="2592" cy="2305"/>
          </a:xfrm>
        </p:grpSpPr>
        <p:pic>
          <p:nvPicPr>
            <p:cNvPr id="57352" name="Picture 6" descr="hoaa">
              <a:extLst>
                <a:ext uri="{FF2B5EF4-FFF2-40B4-BE49-F238E27FC236}">
                  <a16:creationId xmlns:a16="http://schemas.microsoft.com/office/drawing/2014/main" id="{1B0AF286-008C-F24C-83FA-9C2359505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3" name="Group 7">
              <a:extLst>
                <a:ext uri="{FF2B5EF4-FFF2-40B4-BE49-F238E27FC236}">
                  <a16:creationId xmlns:a16="http://schemas.microsoft.com/office/drawing/2014/main" id="{A514FD4C-3234-BA43-BCAA-099DEC3B6EF9}"/>
                </a:ext>
              </a:extLst>
            </p:cNvPr>
            <p:cNvGrpSpPr>
              <a:grpSpLocks/>
            </p:cNvGrpSpPr>
            <p:nvPr/>
          </p:nvGrpSpPr>
          <p:grpSpPr bwMode="auto">
            <a:xfrm>
              <a:off x="3648" y="2136"/>
              <a:ext cx="384" cy="392"/>
              <a:chOff x="3552" y="2248"/>
              <a:chExt cx="384" cy="392"/>
            </a:xfrm>
          </p:grpSpPr>
          <p:sp>
            <p:nvSpPr>
              <p:cNvPr id="57354" name="Line 8">
                <a:extLst>
                  <a:ext uri="{FF2B5EF4-FFF2-40B4-BE49-F238E27FC236}">
                    <a16:creationId xmlns:a16="http://schemas.microsoft.com/office/drawing/2014/main" id="{C318ED3E-E3A5-1C46-9C37-6287F958571F}"/>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5" name="Line 9">
                <a:extLst>
                  <a:ext uri="{FF2B5EF4-FFF2-40B4-BE49-F238E27FC236}">
                    <a16:creationId xmlns:a16="http://schemas.microsoft.com/office/drawing/2014/main" id="{8DDC550E-EA16-EA45-86AC-D9A6259E16D4}"/>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6" name="Line 10">
                <a:extLst>
                  <a:ext uri="{FF2B5EF4-FFF2-40B4-BE49-F238E27FC236}">
                    <a16:creationId xmlns:a16="http://schemas.microsoft.com/office/drawing/2014/main" id="{F5CBFE1F-CED1-1444-BBF0-1C1D89003FA4}"/>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7" name="Line 11">
                <a:extLst>
                  <a:ext uri="{FF2B5EF4-FFF2-40B4-BE49-F238E27FC236}">
                    <a16:creationId xmlns:a16="http://schemas.microsoft.com/office/drawing/2014/main" id="{7F7E3F03-135A-6045-98FB-878AB6B2D969}"/>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dissolve">
                                      <p:cBhvr>
                                        <p:cTn id="7" dur="500"/>
                                        <p:tgtEl>
                                          <p:spTgt spid="23859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animEffect transition="in" filter="dissolve">
                                      <p:cBhvr>
                                        <p:cTn id="11" dur="500"/>
                                        <p:tgtEl>
                                          <p:spTgt spid="2385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8595">
                                            <p:txEl>
                                              <p:pRg st="4" end="4"/>
                                            </p:txEl>
                                          </p:spTgt>
                                        </p:tgtEl>
                                        <p:attrNameLst>
                                          <p:attrName>style.visibility</p:attrName>
                                        </p:attrNameLst>
                                      </p:cBhvr>
                                      <p:to>
                                        <p:strVal val="visible"/>
                                      </p:to>
                                    </p:set>
                                    <p:animEffect transition="in" filter="dissolve">
                                      <p:cBhvr>
                                        <p:cTn id="16" dur="500"/>
                                        <p:tgtEl>
                                          <p:spTgt spid="238595">
                                            <p:txEl>
                                              <p:pRg st="4" end="4"/>
                                            </p:txEl>
                                          </p:spTgt>
                                        </p:tgtEl>
                                      </p:cBhvr>
                                    </p:animEffect>
                                  </p:childTnLst>
                                </p:cTn>
                              </p:par>
                            </p:childTnLst>
                          </p:cTn>
                        </p:par>
                        <p:par>
                          <p:cTn id="17" fill="hold" nodeType="afterGroup">
                            <p:stCondLst>
                              <p:cond delay="500"/>
                            </p:stCondLst>
                            <p:childTnLst>
                              <p:par>
                                <p:cTn id="18" presetID="6" presetClass="emph" presetSubtype="0" fill="hold" nodeType="afterEffect">
                                  <p:stCondLst>
                                    <p:cond delay="0"/>
                                  </p:stCondLst>
                                  <p:childTnLst>
                                    <p:animScale>
                                      <p:cBhvr>
                                        <p:cTn id="19" dur="2000" fill="hold"/>
                                        <p:tgtEl>
                                          <p:spTgt spid="23859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8EEA784-FD88-3048-9D04-7D86AFC7F835}"/>
              </a:ext>
            </a:extLst>
          </p:cNvPr>
          <p:cNvSpPr>
            <a:spLocks noGrp="1" noChangeArrowheads="1"/>
          </p:cNvSpPr>
          <p:nvPr>
            <p:ph type="title"/>
          </p:nvPr>
        </p:nvSpPr>
        <p:spPr/>
        <p:txBody>
          <a:bodyPr/>
          <a:lstStyle/>
          <a:p>
            <a:pPr eaLnBrk="1" hangingPunct="1"/>
            <a:r>
              <a:rPr lang="zh-TW" altLang="en-US"/>
              <a:t>嘗試第一次的星等估計</a:t>
            </a:r>
          </a:p>
        </p:txBody>
      </p:sp>
      <p:sp>
        <p:nvSpPr>
          <p:cNvPr id="240643" name="Rectangle 3">
            <a:extLst>
              <a:ext uri="{FF2B5EF4-FFF2-40B4-BE49-F238E27FC236}">
                <a16:creationId xmlns:a16="http://schemas.microsoft.com/office/drawing/2014/main" id="{28ED645B-9287-1A4C-91E6-EAFC2F42104E}"/>
              </a:ext>
            </a:extLst>
          </p:cNvPr>
          <p:cNvSpPr>
            <a:spLocks noGrp="1" noChangeArrowheads="1"/>
          </p:cNvSpPr>
          <p:nvPr>
            <p:ph type="body" sz="half" idx="1"/>
          </p:nvPr>
        </p:nvSpPr>
        <p:spPr>
          <a:xfrm>
            <a:off x="685800" y="1981200"/>
            <a:ext cx="4648200" cy="4114800"/>
          </a:xfrm>
        </p:spPr>
        <p:txBody>
          <a:bodyPr/>
          <a:lstStyle/>
          <a:p>
            <a:pPr eaLnBrk="1" hangingPunct="1"/>
            <a:r>
              <a:rPr lang="zh-TW" altLang="en-US" sz="2800"/>
              <a:t>與次次亮的星</a:t>
            </a:r>
            <a:r>
              <a:rPr lang="en-US" altLang="zh-TW" sz="2800"/>
              <a:t>(6.4</a:t>
            </a:r>
            <a:r>
              <a:rPr lang="zh-TW" altLang="en-US" sz="2800"/>
              <a:t>等</a:t>
            </a:r>
            <a:r>
              <a:rPr lang="en-US" altLang="zh-TW" sz="2800"/>
              <a:t>)</a:t>
            </a:r>
            <a:r>
              <a:rPr lang="zh-TW" altLang="en-US" sz="2800"/>
              <a:t>比較：</a:t>
            </a:r>
          </a:p>
          <a:p>
            <a:pPr eaLnBrk="1" hangingPunct="1"/>
            <a:endParaRPr lang="zh-TW" altLang="en-US" sz="2800"/>
          </a:p>
          <a:p>
            <a:pPr eaLnBrk="1" hangingPunct="1"/>
            <a:r>
              <a:rPr lang="zh-TW" altLang="en-US" sz="2800"/>
              <a:t>變星是較亮還是較暗？</a:t>
            </a:r>
          </a:p>
          <a:p>
            <a:pPr eaLnBrk="1" hangingPunct="1"/>
            <a:endParaRPr lang="zh-TW" altLang="en-US" sz="2800"/>
          </a:p>
          <a:p>
            <a:pPr eaLnBrk="1" hangingPunct="1"/>
            <a:endParaRPr lang="zh-TW" altLang="en-US" sz="2800"/>
          </a:p>
          <a:p>
            <a:pPr eaLnBrk="1" hangingPunct="1"/>
            <a:r>
              <a:rPr lang="zh-TW" altLang="en-US" sz="2800"/>
              <a:t>答：較亮！</a:t>
            </a:r>
          </a:p>
        </p:txBody>
      </p:sp>
      <p:sp>
        <p:nvSpPr>
          <p:cNvPr id="58372" name="日期版面配置區 4">
            <a:extLst>
              <a:ext uri="{FF2B5EF4-FFF2-40B4-BE49-F238E27FC236}">
                <a16:creationId xmlns:a16="http://schemas.microsoft.com/office/drawing/2014/main" id="{42F83C40-54F5-3D44-976D-C63E392192E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C4877E1-B978-C34C-A3D6-0274A0A8FBA3}" type="datetime1">
              <a:rPr lang="zh-TW" altLang="en-US" sz="2000" smtClean="0">
                <a:solidFill>
                  <a:srgbClr val="0000CC"/>
                </a:solidFill>
              </a:rPr>
              <a:pPr eaLnBrk="1" hangingPunct="1"/>
              <a:t>2022/4/7</a:t>
            </a:fld>
            <a:endParaRPr lang="en-US" altLang="zh-TW" sz="2000">
              <a:solidFill>
                <a:srgbClr val="0000CC"/>
              </a:solidFill>
            </a:endParaRPr>
          </a:p>
        </p:txBody>
      </p:sp>
      <p:sp>
        <p:nvSpPr>
          <p:cNvPr id="58373" name="頁尾版面配置區 5">
            <a:extLst>
              <a:ext uri="{FF2B5EF4-FFF2-40B4-BE49-F238E27FC236}">
                <a16:creationId xmlns:a16="http://schemas.microsoft.com/office/drawing/2014/main" id="{B82EB8F6-021C-B348-B7EA-DAA00BD494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8374" name="投影片編號版面配置區 6">
            <a:extLst>
              <a:ext uri="{FF2B5EF4-FFF2-40B4-BE49-F238E27FC236}">
                <a16:creationId xmlns:a16="http://schemas.microsoft.com/office/drawing/2014/main" id="{31BEB7AE-54C0-F440-BEF4-14340E2C2C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9897C1B-0250-5C48-A8CB-140F087A4F8C}" type="slidenum">
              <a:rPr lang="en-US" altLang="zh-TW" sz="2000">
                <a:solidFill>
                  <a:srgbClr val="FF0000"/>
                </a:solidFill>
              </a:rPr>
              <a:pPr eaLnBrk="1" hangingPunct="1"/>
              <a:t>20</a:t>
            </a:fld>
            <a:endParaRPr lang="en-US" altLang="zh-TW" sz="2000">
              <a:solidFill>
                <a:srgbClr val="FF0000"/>
              </a:solidFill>
            </a:endParaRPr>
          </a:p>
        </p:txBody>
      </p:sp>
      <p:grpSp>
        <p:nvGrpSpPr>
          <p:cNvPr id="58375" name="Group 5">
            <a:extLst>
              <a:ext uri="{FF2B5EF4-FFF2-40B4-BE49-F238E27FC236}">
                <a16:creationId xmlns:a16="http://schemas.microsoft.com/office/drawing/2014/main" id="{DC5CD17A-CCB1-9349-810A-4C1508CDE396}"/>
              </a:ext>
            </a:extLst>
          </p:cNvPr>
          <p:cNvGrpSpPr>
            <a:grpSpLocks/>
          </p:cNvGrpSpPr>
          <p:nvPr/>
        </p:nvGrpSpPr>
        <p:grpSpPr bwMode="auto">
          <a:xfrm>
            <a:off x="4648200" y="2438400"/>
            <a:ext cx="4038600" cy="3657600"/>
            <a:chOff x="2976" y="1296"/>
            <a:chExt cx="2592" cy="2305"/>
          </a:xfrm>
        </p:grpSpPr>
        <p:pic>
          <p:nvPicPr>
            <p:cNvPr id="58376" name="Picture 6" descr="hoaa">
              <a:extLst>
                <a:ext uri="{FF2B5EF4-FFF2-40B4-BE49-F238E27FC236}">
                  <a16:creationId xmlns:a16="http://schemas.microsoft.com/office/drawing/2014/main" id="{835BC933-A439-7D45-B5C1-4197A18A0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7" name="Group 7">
              <a:extLst>
                <a:ext uri="{FF2B5EF4-FFF2-40B4-BE49-F238E27FC236}">
                  <a16:creationId xmlns:a16="http://schemas.microsoft.com/office/drawing/2014/main" id="{10215681-244D-FE4A-93CF-737AF72A94B9}"/>
                </a:ext>
              </a:extLst>
            </p:cNvPr>
            <p:cNvGrpSpPr>
              <a:grpSpLocks/>
            </p:cNvGrpSpPr>
            <p:nvPr/>
          </p:nvGrpSpPr>
          <p:grpSpPr bwMode="auto">
            <a:xfrm>
              <a:off x="3648" y="2136"/>
              <a:ext cx="384" cy="392"/>
              <a:chOff x="3552" y="2248"/>
              <a:chExt cx="384" cy="392"/>
            </a:xfrm>
          </p:grpSpPr>
          <p:sp>
            <p:nvSpPr>
              <p:cNvPr id="58378" name="Line 8">
                <a:extLst>
                  <a:ext uri="{FF2B5EF4-FFF2-40B4-BE49-F238E27FC236}">
                    <a16:creationId xmlns:a16="http://schemas.microsoft.com/office/drawing/2014/main" id="{2DA33FB2-2F3B-7F4E-B61F-BF46A81EAFBB}"/>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79" name="Line 9">
                <a:extLst>
                  <a:ext uri="{FF2B5EF4-FFF2-40B4-BE49-F238E27FC236}">
                    <a16:creationId xmlns:a16="http://schemas.microsoft.com/office/drawing/2014/main" id="{06491E4A-81A0-3E43-A070-8238DBD9F7EC}"/>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0" name="Line 10">
                <a:extLst>
                  <a:ext uri="{FF2B5EF4-FFF2-40B4-BE49-F238E27FC236}">
                    <a16:creationId xmlns:a16="http://schemas.microsoft.com/office/drawing/2014/main" id="{A48341B3-092F-9544-B3B9-33BE891C9131}"/>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1" name="Line 11">
                <a:extLst>
                  <a:ext uri="{FF2B5EF4-FFF2-40B4-BE49-F238E27FC236}">
                    <a16:creationId xmlns:a16="http://schemas.microsoft.com/office/drawing/2014/main" id="{A3A5D8C0-911B-A44F-B891-53A8E6090A44}"/>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dissolve">
                                      <p:cBhvr>
                                        <p:cTn id="7" dur="500"/>
                                        <p:tgtEl>
                                          <p:spTgt spid="24064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animEffect transition="in" filter="dissolve">
                                      <p:cBhvr>
                                        <p:cTn id="11" dur="500"/>
                                        <p:tgtEl>
                                          <p:spTgt spid="24064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0643">
                                            <p:txEl>
                                              <p:pRg st="5" end="5"/>
                                            </p:txEl>
                                          </p:spTgt>
                                        </p:tgtEl>
                                        <p:attrNameLst>
                                          <p:attrName>style.visibility</p:attrName>
                                        </p:attrNameLst>
                                      </p:cBhvr>
                                      <p:to>
                                        <p:strVal val="visible"/>
                                      </p:to>
                                    </p:set>
                                    <p:animEffect transition="in" filter="dissolve">
                                      <p:cBhvr>
                                        <p:cTn id="16" dur="500"/>
                                        <p:tgtEl>
                                          <p:spTgt spid="240643">
                                            <p:txEl>
                                              <p:pRg st="5" end="5"/>
                                            </p:txEl>
                                          </p:spTgt>
                                        </p:tgtEl>
                                      </p:cBhvr>
                                    </p:animEffect>
                                  </p:childTnLst>
                                </p:cTn>
                              </p:par>
                            </p:childTnLst>
                          </p:cTn>
                        </p:par>
                        <p:par>
                          <p:cTn id="17" fill="hold" nodeType="afterGroup">
                            <p:stCondLst>
                              <p:cond delay="500"/>
                            </p:stCondLst>
                            <p:childTnLst>
                              <p:par>
                                <p:cTn id="18" presetID="6" presetClass="emph" presetSubtype="0" fill="hold" nodeType="afterEffect">
                                  <p:stCondLst>
                                    <p:cond delay="0"/>
                                  </p:stCondLst>
                                  <p:childTnLst>
                                    <p:animScale>
                                      <p:cBhvr>
                                        <p:cTn id="19" dur="2000" fill="hold"/>
                                        <p:tgtEl>
                                          <p:spTgt spid="24064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0EEA1FB-E741-B143-BAC7-94436203E701}"/>
              </a:ext>
            </a:extLst>
          </p:cNvPr>
          <p:cNvSpPr>
            <a:spLocks noGrp="1" noChangeArrowheads="1"/>
          </p:cNvSpPr>
          <p:nvPr>
            <p:ph type="title"/>
          </p:nvPr>
        </p:nvSpPr>
        <p:spPr/>
        <p:txBody>
          <a:bodyPr/>
          <a:lstStyle/>
          <a:p>
            <a:pPr eaLnBrk="1" hangingPunct="1"/>
            <a:r>
              <a:rPr lang="zh-TW" altLang="en-US"/>
              <a:t>可以估計變星的星等了</a:t>
            </a:r>
          </a:p>
        </p:txBody>
      </p:sp>
      <p:sp>
        <p:nvSpPr>
          <p:cNvPr id="241667" name="Rectangle 3">
            <a:extLst>
              <a:ext uri="{FF2B5EF4-FFF2-40B4-BE49-F238E27FC236}">
                <a16:creationId xmlns:a16="http://schemas.microsoft.com/office/drawing/2014/main" id="{227D2055-7323-B64D-A0F7-DB93AAE1FDB2}"/>
              </a:ext>
            </a:extLst>
          </p:cNvPr>
          <p:cNvSpPr>
            <a:spLocks noGrp="1" noChangeArrowheads="1"/>
          </p:cNvSpPr>
          <p:nvPr>
            <p:ph type="body" sz="half" idx="1"/>
          </p:nvPr>
        </p:nvSpPr>
        <p:spPr>
          <a:xfrm>
            <a:off x="685800" y="1981200"/>
            <a:ext cx="4114800" cy="4114800"/>
          </a:xfrm>
        </p:spPr>
        <p:txBody>
          <a:bodyPr/>
          <a:lstStyle/>
          <a:p>
            <a:pPr eaLnBrk="1" hangingPunct="1"/>
            <a:r>
              <a:rPr lang="zh-TW" altLang="en-US" sz="2800"/>
              <a:t>變星比</a:t>
            </a:r>
            <a:r>
              <a:rPr lang="en-US" altLang="zh-TW" sz="2800"/>
              <a:t>6.4</a:t>
            </a:r>
            <a:r>
              <a:rPr lang="zh-TW" altLang="en-US" sz="2800"/>
              <a:t>等亮</a:t>
            </a:r>
          </a:p>
          <a:p>
            <a:pPr eaLnBrk="1" hangingPunct="1"/>
            <a:endParaRPr lang="zh-TW" altLang="en-US" sz="2800"/>
          </a:p>
          <a:p>
            <a:pPr eaLnBrk="1" hangingPunct="1"/>
            <a:r>
              <a:rPr lang="zh-TW" altLang="en-US" sz="2800"/>
              <a:t>變星比</a:t>
            </a:r>
            <a:r>
              <a:rPr lang="en-US" altLang="zh-TW" sz="2800"/>
              <a:t>6.1</a:t>
            </a:r>
            <a:r>
              <a:rPr lang="zh-TW" altLang="en-US" sz="2800"/>
              <a:t>等岸</a:t>
            </a:r>
          </a:p>
          <a:p>
            <a:pPr eaLnBrk="1" hangingPunct="1"/>
            <a:endParaRPr lang="zh-TW" altLang="en-US" sz="2800"/>
          </a:p>
          <a:p>
            <a:pPr eaLnBrk="1" hangingPunct="1"/>
            <a:r>
              <a:rPr lang="zh-TW" altLang="en-US" sz="2800"/>
              <a:t>你估計變星的星等是：</a:t>
            </a:r>
          </a:p>
          <a:p>
            <a:pPr eaLnBrk="1" hangingPunct="1"/>
            <a:endParaRPr lang="zh-TW" altLang="en-US" sz="2800"/>
          </a:p>
          <a:p>
            <a:pPr lvl="1" eaLnBrk="1" hangingPunct="1"/>
            <a:r>
              <a:rPr lang="en-US" altLang="zh-TW" sz="2400"/>
              <a:t>6.2</a:t>
            </a:r>
            <a:r>
              <a:rPr lang="zh-TW" altLang="en-US" sz="2400"/>
              <a:t>還是</a:t>
            </a:r>
            <a:r>
              <a:rPr lang="en-US" altLang="zh-TW" sz="2400"/>
              <a:t>6.3</a:t>
            </a:r>
            <a:r>
              <a:rPr lang="zh-TW" altLang="en-US" sz="2400"/>
              <a:t>？</a:t>
            </a:r>
          </a:p>
        </p:txBody>
      </p:sp>
      <p:sp>
        <p:nvSpPr>
          <p:cNvPr id="59396" name="日期版面配置區 4">
            <a:extLst>
              <a:ext uri="{FF2B5EF4-FFF2-40B4-BE49-F238E27FC236}">
                <a16:creationId xmlns:a16="http://schemas.microsoft.com/office/drawing/2014/main" id="{CF644B3F-FCFC-9A4A-8B42-74D1557AE44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AE59067-1AF8-0E49-8194-F71D844F2E3E}" type="datetime1">
              <a:rPr lang="zh-TW" altLang="en-US" sz="2000" smtClean="0">
                <a:solidFill>
                  <a:srgbClr val="0000CC"/>
                </a:solidFill>
              </a:rPr>
              <a:pPr eaLnBrk="1" hangingPunct="1"/>
              <a:t>2022/4/7</a:t>
            </a:fld>
            <a:endParaRPr lang="en-US" altLang="zh-TW" sz="2000">
              <a:solidFill>
                <a:srgbClr val="0000CC"/>
              </a:solidFill>
            </a:endParaRPr>
          </a:p>
        </p:txBody>
      </p:sp>
      <p:sp>
        <p:nvSpPr>
          <p:cNvPr id="59397" name="頁尾版面配置區 5">
            <a:extLst>
              <a:ext uri="{FF2B5EF4-FFF2-40B4-BE49-F238E27FC236}">
                <a16:creationId xmlns:a16="http://schemas.microsoft.com/office/drawing/2014/main" id="{45B8B8BA-C1C6-2D4F-9627-30986DFA865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59398" name="投影片編號版面配置區 6">
            <a:extLst>
              <a:ext uri="{FF2B5EF4-FFF2-40B4-BE49-F238E27FC236}">
                <a16:creationId xmlns:a16="http://schemas.microsoft.com/office/drawing/2014/main" id="{11FEA955-820E-8843-B2D2-E3CAE9C393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7F136F2-9240-C74C-AB3A-72A349173029}" type="slidenum">
              <a:rPr lang="en-US" altLang="zh-TW" sz="2000">
                <a:solidFill>
                  <a:srgbClr val="FF0000"/>
                </a:solidFill>
              </a:rPr>
              <a:pPr eaLnBrk="1" hangingPunct="1"/>
              <a:t>21</a:t>
            </a:fld>
            <a:endParaRPr lang="en-US" altLang="zh-TW" sz="2000">
              <a:solidFill>
                <a:srgbClr val="FF0000"/>
              </a:solidFill>
            </a:endParaRPr>
          </a:p>
        </p:txBody>
      </p:sp>
      <p:grpSp>
        <p:nvGrpSpPr>
          <p:cNvPr id="59399" name="Group 5">
            <a:extLst>
              <a:ext uri="{FF2B5EF4-FFF2-40B4-BE49-F238E27FC236}">
                <a16:creationId xmlns:a16="http://schemas.microsoft.com/office/drawing/2014/main" id="{611DA4C5-6D5E-5949-B954-25B2A4D17B18}"/>
              </a:ext>
            </a:extLst>
          </p:cNvPr>
          <p:cNvGrpSpPr>
            <a:grpSpLocks/>
          </p:cNvGrpSpPr>
          <p:nvPr/>
        </p:nvGrpSpPr>
        <p:grpSpPr bwMode="auto">
          <a:xfrm>
            <a:off x="4648200" y="2133600"/>
            <a:ext cx="4038600" cy="3657600"/>
            <a:chOff x="2976" y="1296"/>
            <a:chExt cx="2592" cy="2305"/>
          </a:xfrm>
        </p:grpSpPr>
        <p:pic>
          <p:nvPicPr>
            <p:cNvPr id="59400" name="Picture 6" descr="hoaa">
              <a:extLst>
                <a:ext uri="{FF2B5EF4-FFF2-40B4-BE49-F238E27FC236}">
                  <a16:creationId xmlns:a16="http://schemas.microsoft.com/office/drawing/2014/main" id="{6FD0578D-452F-7C48-9302-A005D0823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1" name="Group 7">
              <a:extLst>
                <a:ext uri="{FF2B5EF4-FFF2-40B4-BE49-F238E27FC236}">
                  <a16:creationId xmlns:a16="http://schemas.microsoft.com/office/drawing/2014/main" id="{DE25E9DA-4C34-1346-AC9F-81966EBB985A}"/>
                </a:ext>
              </a:extLst>
            </p:cNvPr>
            <p:cNvGrpSpPr>
              <a:grpSpLocks/>
            </p:cNvGrpSpPr>
            <p:nvPr/>
          </p:nvGrpSpPr>
          <p:grpSpPr bwMode="auto">
            <a:xfrm>
              <a:off x="3648" y="2136"/>
              <a:ext cx="384" cy="392"/>
              <a:chOff x="3552" y="2248"/>
              <a:chExt cx="384" cy="392"/>
            </a:xfrm>
          </p:grpSpPr>
          <p:sp>
            <p:nvSpPr>
              <p:cNvPr id="59402" name="Line 8">
                <a:extLst>
                  <a:ext uri="{FF2B5EF4-FFF2-40B4-BE49-F238E27FC236}">
                    <a16:creationId xmlns:a16="http://schemas.microsoft.com/office/drawing/2014/main" id="{B3F414B4-4AD3-2742-8CEA-DDA449900F0F}"/>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403" name="Line 9">
                <a:extLst>
                  <a:ext uri="{FF2B5EF4-FFF2-40B4-BE49-F238E27FC236}">
                    <a16:creationId xmlns:a16="http://schemas.microsoft.com/office/drawing/2014/main" id="{93CFA401-4E58-064F-BE05-9F4BD44E1DE8}"/>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404" name="Line 10">
                <a:extLst>
                  <a:ext uri="{FF2B5EF4-FFF2-40B4-BE49-F238E27FC236}">
                    <a16:creationId xmlns:a16="http://schemas.microsoft.com/office/drawing/2014/main" id="{460753B4-A257-FD47-AEB2-AAFF101DACF2}"/>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9405" name="Line 11">
                <a:extLst>
                  <a:ext uri="{FF2B5EF4-FFF2-40B4-BE49-F238E27FC236}">
                    <a16:creationId xmlns:a16="http://schemas.microsoft.com/office/drawing/2014/main" id="{94AAF4C9-A7B0-6747-8AAC-AF88CA748C04}"/>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dissolve">
                                      <p:cBhvr>
                                        <p:cTn id="7" dur="500"/>
                                        <p:tgtEl>
                                          <p:spTgt spid="24166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animEffect transition="in" filter="dissolve">
                                      <p:cBhvr>
                                        <p:cTn id="11" dur="500"/>
                                        <p:tgtEl>
                                          <p:spTgt spid="241667">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1667">
                                            <p:txEl>
                                              <p:pRg st="4" end="4"/>
                                            </p:txEl>
                                          </p:spTgt>
                                        </p:tgtEl>
                                        <p:attrNameLst>
                                          <p:attrName>style.visibility</p:attrName>
                                        </p:attrNameLst>
                                      </p:cBhvr>
                                      <p:to>
                                        <p:strVal val="visible"/>
                                      </p:to>
                                    </p:set>
                                    <p:animEffect transition="in" filter="dissolve">
                                      <p:cBhvr>
                                        <p:cTn id="15" dur="500"/>
                                        <p:tgtEl>
                                          <p:spTgt spid="241667">
                                            <p:txEl>
                                              <p:pRg st="4" end="4"/>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41667">
                                            <p:txEl>
                                              <p:pRg st="6" end="6"/>
                                            </p:txEl>
                                          </p:spTgt>
                                        </p:tgtEl>
                                        <p:attrNameLst>
                                          <p:attrName>style.visibility</p:attrName>
                                        </p:attrNameLst>
                                      </p:cBhvr>
                                      <p:to>
                                        <p:strVal val="visible"/>
                                      </p:to>
                                    </p:set>
                                    <p:animEffect transition="in" filter="dissolve">
                                      <p:cBhvr>
                                        <p:cTn id="19" dur="500"/>
                                        <p:tgtEl>
                                          <p:spTgt spid="241667">
                                            <p:txEl>
                                              <p:pRg st="6" end="6"/>
                                            </p:txEl>
                                          </p:spTgt>
                                        </p:tgtEl>
                                      </p:cBhvr>
                                    </p:animEffect>
                                  </p:childTnLst>
                                </p:cTn>
                              </p:par>
                            </p:childTnLst>
                          </p:cTn>
                        </p:par>
                        <p:par>
                          <p:cTn id="20" fill="hold" nodeType="afterGroup">
                            <p:stCondLst>
                              <p:cond delay="2000"/>
                            </p:stCondLst>
                            <p:childTnLst>
                              <p:par>
                                <p:cTn id="21" presetID="35" presetClass="emph" presetSubtype="0" repeatCount="indefinite" fill="hold" nodeType="afterEffect">
                                  <p:stCondLst>
                                    <p:cond delay="500"/>
                                  </p:stCondLst>
                                  <p:endCondLst>
                                    <p:cond evt="onNext" delay="0">
                                      <p:tgtEl>
                                        <p:sldTgt/>
                                      </p:tgtEl>
                                    </p:cond>
                                  </p:endCondLst>
                                  <p:childTnLst>
                                    <p:anim calcmode="discrete" valueType="str">
                                      <p:cBhvr>
                                        <p:cTn id="22" dur="2000" fill="hold"/>
                                        <p:tgtEl>
                                          <p:spTgt spid="241667">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17C1574-1552-4543-B1C6-068FCE8B70E3}"/>
              </a:ext>
            </a:extLst>
          </p:cNvPr>
          <p:cNvSpPr>
            <a:spLocks noGrp="1" noChangeArrowheads="1"/>
          </p:cNvSpPr>
          <p:nvPr>
            <p:ph type="title"/>
          </p:nvPr>
        </p:nvSpPr>
        <p:spPr/>
        <p:txBody>
          <a:bodyPr/>
          <a:lstStyle/>
          <a:p>
            <a:pPr eaLnBrk="1" hangingPunct="1"/>
            <a:r>
              <a:rPr lang="zh-TW" altLang="en-US"/>
              <a:t>內插法是一種有根據的猜測</a:t>
            </a:r>
          </a:p>
        </p:txBody>
      </p:sp>
      <p:sp>
        <p:nvSpPr>
          <p:cNvPr id="242691" name="Rectangle 3">
            <a:extLst>
              <a:ext uri="{FF2B5EF4-FFF2-40B4-BE49-F238E27FC236}">
                <a16:creationId xmlns:a16="http://schemas.microsoft.com/office/drawing/2014/main" id="{5D01CB93-5F94-5F4F-8B67-73E3FA73CEE1}"/>
              </a:ext>
            </a:extLst>
          </p:cNvPr>
          <p:cNvSpPr>
            <a:spLocks noGrp="1" noChangeArrowheads="1"/>
          </p:cNvSpPr>
          <p:nvPr>
            <p:ph type="body" sz="half" idx="1"/>
          </p:nvPr>
        </p:nvSpPr>
        <p:spPr/>
        <p:txBody>
          <a:bodyPr/>
          <a:lstStyle/>
          <a:p>
            <a:pPr eaLnBrk="1" hangingPunct="1"/>
            <a:r>
              <a:rPr lang="zh-TW" altLang="en-US" sz="2800"/>
              <a:t>因為變星的亮度在</a:t>
            </a:r>
            <a:r>
              <a:rPr lang="en-US" altLang="zh-TW" sz="2800"/>
              <a:t>6.1</a:t>
            </a:r>
            <a:r>
              <a:rPr lang="zh-TW" altLang="en-US" sz="2800"/>
              <a:t>至</a:t>
            </a:r>
            <a:r>
              <a:rPr lang="en-US" altLang="zh-TW" sz="2800"/>
              <a:t>6.4</a:t>
            </a:r>
            <a:r>
              <a:rPr lang="zh-TW" altLang="en-US" sz="2800"/>
              <a:t>等之間</a:t>
            </a:r>
          </a:p>
          <a:p>
            <a:pPr eaLnBrk="1" hangingPunct="1"/>
            <a:endParaRPr lang="zh-TW" altLang="en-US" sz="2800"/>
          </a:p>
          <a:p>
            <a:pPr eaLnBrk="1" hangingPunct="1"/>
            <a:r>
              <a:rPr lang="zh-TW" altLang="en-US" sz="2800"/>
              <a:t>因此，你的估計不是</a:t>
            </a:r>
            <a:r>
              <a:rPr lang="en-US" altLang="zh-TW" sz="2800"/>
              <a:t>6.2</a:t>
            </a:r>
            <a:r>
              <a:rPr lang="zh-TW" altLang="en-US" sz="2800"/>
              <a:t>，就是</a:t>
            </a:r>
            <a:r>
              <a:rPr lang="en-US" altLang="zh-TW" sz="2800"/>
              <a:t>6.3</a:t>
            </a:r>
          </a:p>
          <a:p>
            <a:pPr eaLnBrk="1" hangingPunct="1"/>
            <a:endParaRPr lang="en-US" altLang="zh-TW" sz="2800"/>
          </a:p>
          <a:p>
            <a:pPr eaLnBrk="1" hangingPunct="1"/>
            <a:r>
              <a:rPr lang="zh-TW" altLang="en-US" sz="2800"/>
              <a:t>到底哪一個正確？</a:t>
            </a:r>
          </a:p>
        </p:txBody>
      </p:sp>
      <p:sp>
        <p:nvSpPr>
          <p:cNvPr id="60420" name="日期版面配置區 4">
            <a:extLst>
              <a:ext uri="{FF2B5EF4-FFF2-40B4-BE49-F238E27FC236}">
                <a16:creationId xmlns:a16="http://schemas.microsoft.com/office/drawing/2014/main" id="{29162B63-2030-2344-BB7D-F8285CAF314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8E4931D-0E9F-C540-AAA7-17C259E09A21}" type="datetime1">
              <a:rPr lang="zh-TW" altLang="en-US" sz="2000" smtClean="0">
                <a:solidFill>
                  <a:srgbClr val="0000CC"/>
                </a:solidFill>
              </a:rPr>
              <a:pPr eaLnBrk="1" hangingPunct="1"/>
              <a:t>2022/4/7</a:t>
            </a:fld>
            <a:endParaRPr lang="en-US" altLang="zh-TW" sz="2000">
              <a:solidFill>
                <a:srgbClr val="0000CC"/>
              </a:solidFill>
            </a:endParaRPr>
          </a:p>
        </p:txBody>
      </p:sp>
      <p:sp>
        <p:nvSpPr>
          <p:cNvPr id="60421" name="頁尾版面配置區 5">
            <a:extLst>
              <a:ext uri="{FF2B5EF4-FFF2-40B4-BE49-F238E27FC236}">
                <a16:creationId xmlns:a16="http://schemas.microsoft.com/office/drawing/2014/main" id="{EDD48E75-6BC2-DD47-B2AA-F64B6F40AB4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0422" name="投影片編號版面配置區 6">
            <a:extLst>
              <a:ext uri="{FF2B5EF4-FFF2-40B4-BE49-F238E27FC236}">
                <a16:creationId xmlns:a16="http://schemas.microsoft.com/office/drawing/2014/main" id="{7209E366-D8B8-A745-80EE-640A432856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F4C65D4-74C9-FF4E-A3A6-9C2C85E69AF5}" type="slidenum">
              <a:rPr lang="en-US" altLang="zh-TW" sz="2000">
                <a:solidFill>
                  <a:srgbClr val="FF0000"/>
                </a:solidFill>
              </a:rPr>
              <a:pPr eaLnBrk="1" hangingPunct="1"/>
              <a:t>22</a:t>
            </a:fld>
            <a:endParaRPr lang="en-US" altLang="zh-TW" sz="2000">
              <a:solidFill>
                <a:srgbClr val="FF0000"/>
              </a:solidFill>
            </a:endParaRPr>
          </a:p>
        </p:txBody>
      </p:sp>
      <p:grpSp>
        <p:nvGrpSpPr>
          <p:cNvPr id="60423" name="Group 5">
            <a:extLst>
              <a:ext uri="{FF2B5EF4-FFF2-40B4-BE49-F238E27FC236}">
                <a16:creationId xmlns:a16="http://schemas.microsoft.com/office/drawing/2014/main" id="{C65E9776-7F10-304C-A046-3F1AA26FF112}"/>
              </a:ext>
            </a:extLst>
          </p:cNvPr>
          <p:cNvGrpSpPr>
            <a:grpSpLocks/>
          </p:cNvGrpSpPr>
          <p:nvPr/>
        </p:nvGrpSpPr>
        <p:grpSpPr bwMode="auto">
          <a:xfrm>
            <a:off x="4648200" y="2133600"/>
            <a:ext cx="4038600" cy="3657600"/>
            <a:chOff x="2976" y="1296"/>
            <a:chExt cx="2592" cy="2305"/>
          </a:xfrm>
        </p:grpSpPr>
        <p:pic>
          <p:nvPicPr>
            <p:cNvPr id="60424" name="Picture 6" descr="hoaa">
              <a:extLst>
                <a:ext uri="{FF2B5EF4-FFF2-40B4-BE49-F238E27FC236}">
                  <a16:creationId xmlns:a16="http://schemas.microsoft.com/office/drawing/2014/main" id="{A180BFA0-49BC-7241-AD8D-2D956CF5C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5" name="Group 7">
              <a:extLst>
                <a:ext uri="{FF2B5EF4-FFF2-40B4-BE49-F238E27FC236}">
                  <a16:creationId xmlns:a16="http://schemas.microsoft.com/office/drawing/2014/main" id="{928790E5-4082-AF4A-AB7D-FAD61ECC349A}"/>
                </a:ext>
              </a:extLst>
            </p:cNvPr>
            <p:cNvGrpSpPr>
              <a:grpSpLocks/>
            </p:cNvGrpSpPr>
            <p:nvPr/>
          </p:nvGrpSpPr>
          <p:grpSpPr bwMode="auto">
            <a:xfrm>
              <a:off x="3648" y="2136"/>
              <a:ext cx="384" cy="392"/>
              <a:chOff x="3552" y="2248"/>
              <a:chExt cx="384" cy="392"/>
            </a:xfrm>
          </p:grpSpPr>
          <p:sp>
            <p:nvSpPr>
              <p:cNvPr id="60426" name="Line 8">
                <a:extLst>
                  <a:ext uri="{FF2B5EF4-FFF2-40B4-BE49-F238E27FC236}">
                    <a16:creationId xmlns:a16="http://schemas.microsoft.com/office/drawing/2014/main" id="{25941824-96A3-6941-9805-A08C4B88CB8D}"/>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27" name="Line 9">
                <a:extLst>
                  <a:ext uri="{FF2B5EF4-FFF2-40B4-BE49-F238E27FC236}">
                    <a16:creationId xmlns:a16="http://schemas.microsoft.com/office/drawing/2014/main" id="{D657945C-3F95-544E-9EF6-E7FAEEC4791B}"/>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28" name="Line 10">
                <a:extLst>
                  <a:ext uri="{FF2B5EF4-FFF2-40B4-BE49-F238E27FC236}">
                    <a16:creationId xmlns:a16="http://schemas.microsoft.com/office/drawing/2014/main" id="{347F570A-215A-4C4D-BCC6-42DFB6626EC6}"/>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29" name="Line 11">
                <a:extLst>
                  <a:ext uri="{FF2B5EF4-FFF2-40B4-BE49-F238E27FC236}">
                    <a16:creationId xmlns:a16="http://schemas.microsoft.com/office/drawing/2014/main" id="{C9920DDF-8D76-F243-BAEE-09206AE733FC}"/>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dissolve">
                                      <p:cBhvr>
                                        <p:cTn id="7" dur="500"/>
                                        <p:tgtEl>
                                          <p:spTgt spid="24269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animEffect transition="in" filter="dissolve">
                                      <p:cBhvr>
                                        <p:cTn id="11" dur="500"/>
                                        <p:tgtEl>
                                          <p:spTgt spid="242691">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2691">
                                            <p:txEl>
                                              <p:pRg st="4" end="4"/>
                                            </p:txEl>
                                          </p:spTgt>
                                        </p:tgtEl>
                                        <p:attrNameLst>
                                          <p:attrName>style.visibility</p:attrName>
                                        </p:attrNameLst>
                                      </p:cBhvr>
                                      <p:to>
                                        <p:strVal val="visible"/>
                                      </p:to>
                                    </p:set>
                                    <p:animEffect transition="in" filter="dissolve">
                                      <p:cBhvr>
                                        <p:cTn id="15" dur="500"/>
                                        <p:tgtEl>
                                          <p:spTgt spid="242691">
                                            <p:txEl>
                                              <p:pRg st="4" end="4"/>
                                            </p:txEl>
                                          </p:spTgt>
                                        </p:tgtEl>
                                      </p:cBhvr>
                                    </p:animEffect>
                                  </p:childTnLst>
                                </p:cTn>
                              </p:par>
                            </p:childTnLst>
                          </p:cTn>
                        </p:par>
                        <p:par>
                          <p:cTn id="16" fill="hold" nodeType="afterGroup">
                            <p:stCondLst>
                              <p:cond delay="1500"/>
                            </p:stCondLst>
                            <p:childTnLst>
                              <p:par>
                                <p:cTn id="17" presetID="23" presetClass="emph" presetSubtype="0" repeatCount="indefinite" fill="hold" nodeType="afterEffect">
                                  <p:stCondLst>
                                    <p:cond delay="0"/>
                                  </p:stCondLst>
                                  <p:endCondLst>
                                    <p:cond evt="onNext" delay="0">
                                      <p:tgtEl>
                                        <p:sldTgt/>
                                      </p:tgtEl>
                                    </p:cond>
                                  </p:endCondLst>
                                  <p:childTnLst>
                                    <p:animClr clrSpc="hsl" dir="cw">
                                      <p:cBhvr override="childStyle">
                                        <p:cTn id="18" dur="5000" fill="hold"/>
                                        <p:tgtEl>
                                          <p:spTgt spid="242691">
                                            <p:txEl>
                                              <p:pRg st="4" end="4"/>
                                            </p:txEl>
                                          </p:spTgt>
                                        </p:tgtEl>
                                        <p:attrNameLst>
                                          <p:attrName>style.color</p:attrName>
                                        </p:attrNameLst>
                                      </p:cBhvr>
                                      <p:by>
                                        <p:hsl h="10842353" s="0" l="0"/>
                                      </p:by>
                                    </p:animClr>
                                    <p:animClr clrSpc="hsl" dir="cw">
                                      <p:cBhvr>
                                        <p:cTn id="19" dur="5000" fill="hold"/>
                                        <p:tgtEl>
                                          <p:spTgt spid="242691">
                                            <p:txEl>
                                              <p:pRg st="4" end="4"/>
                                            </p:txEl>
                                          </p:spTgt>
                                        </p:tgtEl>
                                        <p:attrNameLst>
                                          <p:attrName>fillcolor</p:attrName>
                                        </p:attrNameLst>
                                      </p:cBhvr>
                                      <p:by>
                                        <p:hsl h="10842353" s="0" l="0"/>
                                      </p:by>
                                    </p:animClr>
                                    <p:animClr clrSpc="hsl" dir="cw">
                                      <p:cBhvr>
                                        <p:cTn id="20" dur="5000" fill="hold"/>
                                        <p:tgtEl>
                                          <p:spTgt spid="242691">
                                            <p:txEl>
                                              <p:pRg st="4" end="4"/>
                                            </p:txEl>
                                          </p:spTgt>
                                        </p:tgtEl>
                                        <p:attrNameLst>
                                          <p:attrName>stroke.color</p:attrName>
                                        </p:attrNameLst>
                                      </p:cBhvr>
                                      <p:by>
                                        <p:hsl h="10842353" s="0" l="0"/>
                                      </p:by>
                                    </p:animClr>
                                    <p:set>
                                      <p:cBhvr>
                                        <p:cTn id="21" dur="5000" fill="hold"/>
                                        <p:tgtEl>
                                          <p:spTgt spid="24269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9B2CD7F-582E-DD46-94F4-C17A15EA8850}"/>
              </a:ext>
            </a:extLst>
          </p:cNvPr>
          <p:cNvSpPr>
            <a:spLocks noGrp="1" noChangeArrowheads="1"/>
          </p:cNvSpPr>
          <p:nvPr>
            <p:ph type="title"/>
          </p:nvPr>
        </p:nvSpPr>
        <p:spPr/>
        <p:txBody>
          <a:bodyPr/>
          <a:lstStyle/>
          <a:p>
            <a:pPr eaLnBrk="1" hangingPunct="1"/>
            <a:r>
              <a:rPr lang="zh-TW" altLang="en-US"/>
              <a:t>憑你的感覺</a:t>
            </a:r>
          </a:p>
        </p:txBody>
      </p:sp>
      <p:sp>
        <p:nvSpPr>
          <p:cNvPr id="243715" name="Rectangle 3">
            <a:extLst>
              <a:ext uri="{FF2B5EF4-FFF2-40B4-BE49-F238E27FC236}">
                <a16:creationId xmlns:a16="http://schemas.microsoft.com/office/drawing/2014/main" id="{DC44286F-6EA3-FA49-B8F0-AB3B4DB2AF7E}"/>
              </a:ext>
            </a:extLst>
          </p:cNvPr>
          <p:cNvSpPr>
            <a:spLocks noGrp="1" noChangeArrowheads="1"/>
          </p:cNvSpPr>
          <p:nvPr>
            <p:ph type="body" sz="half" idx="1"/>
          </p:nvPr>
        </p:nvSpPr>
        <p:spPr/>
        <p:txBody>
          <a:bodyPr/>
          <a:lstStyle/>
          <a:p>
            <a:pPr eaLnBrk="1" hangingPunct="1"/>
            <a:r>
              <a:rPr lang="zh-TW" altLang="en-US" sz="2800"/>
              <a:t>如果你覺得</a:t>
            </a:r>
          </a:p>
          <a:p>
            <a:pPr lvl="1" eaLnBrk="1" hangingPunct="1"/>
            <a:r>
              <a:rPr lang="zh-TW" altLang="en-US" sz="2400"/>
              <a:t>比中間值亮一點</a:t>
            </a:r>
          </a:p>
          <a:p>
            <a:pPr lvl="2" eaLnBrk="1" hangingPunct="1"/>
            <a:r>
              <a:rPr lang="zh-TW" altLang="en-US" sz="2000"/>
              <a:t>答案就是</a:t>
            </a:r>
            <a:r>
              <a:rPr lang="en-US" altLang="zh-TW" sz="2000"/>
              <a:t>6.2</a:t>
            </a:r>
            <a:r>
              <a:rPr lang="zh-TW" altLang="en-US" sz="2000"/>
              <a:t>等</a:t>
            </a:r>
          </a:p>
          <a:p>
            <a:pPr lvl="1" eaLnBrk="1" hangingPunct="1"/>
            <a:r>
              <a:rPr lang="zh-TW" altLang="en-US" sz="2400"/>
              <a:t>比中間值暗一點</a:t>
            </a:r>
          </a:p>
          <a:p>
            <a:pPr lvl="2" eaLnBrk="1" hangingPunct="1"/>
            <a:r>
              <a:rPr lang="zh-TW" altLang="en-US" sz="2000"/>
              <a:t>答案就會是</a:t>
            </a:r>
            <a:r>
              <a:rPr lang="en-US" altLang="zh-TW" sz="2000"/>
              <a:t>6.3</a:t>
            </a:r>
            <a:r>
              <a:rPr lang="zh-TW" altLang="en-US" sz="2000"/>
              <a:t>等</a:t>
            </a:r>
          </a:p>
          <a:p>
            <a:pPr eaLnBrk="1" hangingPunct="1"/>
            <a:r>
              <a:rPr lang="zh-TW" altLang="en-US" sz="2800"/>
              <a:t>不要計較哪一個正確</a:t>
            </a:r>
          </a:p>
          <a:p>
            <a:pPr lvl="1" eaLnBrk="1" hangingPunct="1"/>
            <a:r>
              <a:rPr lang="zh-TW" altLang="en-US" sz="2400"/>
              <a:t>只要跟著感覺走</a:t>
            </a:r>
          </a:p>
          <a:p>
            <a:pPr eaLnBrk="1" hangingPunct="1"/>
            <a:r>
              <a:rPr lang="zh-TW" altLang="en-US" sz="2800"/>
              <a:t>多做練習，估計就會越來越正確</a:t>
            </a:r>
          </a:p>
        </p:txBody>
      </p:sp>
      <p:sp>
        <p:nvSpPr>
          <p:cNvPr id="61444" name="日期版面配置區 4">
            <a:extLst>
              <a:ext uri="{FF2B5EF4-FFF2-40B4-BE49-F238E27FC236}">
                <a16:creationId xmlns:a16="http://schemas.microsoft.com/office/drawing/2014/main" id="{727B5B79-818C-264E-BBE1-164AD57D947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11D2C17-90D0-FF47-AD0C-B75B2C0E3DB5}" type="datetime1">
              <a:rPr lang="zh-TW" altLang="en-US" sz="2000" smtClean="0">
                <a:solidFill>
                  <a:srgbClr val="0000CC"/>
                </a:solidFill>
              </a:rPr>
              <a:pPr eaLnBrk="1" hangingPunct="1"/>
              <a:t>2022/4/7</a:t>
            </a:fld>
            <a:endParaRPr lang="en-US" altLang="zh-TW" sz="2000">
              <a:solidFill>
                <a:srgbClr val="0000CC"/>
              </a:solidFill>
            </a:endParaRPr>
          </a:p>
        </p:txBody>
      </p:sp>
      <p:sp>
        <p:nvSpPr>
          <p:cNvPr id="61445" name="頁尾版面配置區 5">
            <a:extLst>
              <a:ext uri="{FF2B5EF4-FFF2-40B4-BE49-F238E27FC236}">
                <a16:creationId xmlns:a16="http://schemas.microsoft.com/office/drawing/2014/main" id="{521BB4C1-2CF0-1648-B8DD-4D9E0B45C3A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1446" name="投影片編號版面配置區 6">
            <a:extLst>
              <a:ext uri="{FF2B5EF4-FFF2-40B4-BE49-F238E27FC236}">
                <a16:creationId xmlns:a16="http://schemas.microsoft.com/office/drawing/2014/main" id="{EE987997-69B1-A64C-87A4-877B4D6562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F7C6EE6-CF5C-3448-87E0-635FCA00A7B1}" type="slidenum">
              <a:rPr lang="en-US" altLang="zh-TW" sz="2000">
                <a:solidFill>
                  <a:srgbClr val="FF0000"/>
                </a:solidFill>
              </a:rPr>
              <a:pPr eaLnBrk="1" hangingPunct="1"/>
              <a:t>23</a:t>
            </a:fld>
            <a:endParaRPr lang="en-US" altLang="zh-TW" sz="2000">
              <a:solidFill>
                <a:srgbClr val="FF0000"/>
              </a:solidFill>
            </a:endParaRPr>
          </a:p>
        </p:txBody>
      </p:sp>
      <p:grpSp>
        <p:nvGrpSpPr>
          <p:cNvPr id="61447" name="Group 5">
            <a:extLst>
              <a:ext uri="{FF2B5EF4-FFF2-40B4-BE49-F238E27FC236}">
                <a16:creationId xmlns:a16="http://schemas.microsoft.com/office/drawing/2014/main" id="{E93E1BDD-7EF8-1A44-9B84-44F0123FE92C}"/>
              </a:ext>
            </a:extLst>
          </p:cNvPr>
          <p:cNvGrpSpPr>
            <a:grpSpLocks/>
          </p:cNvGrpSpPr>
          <p:nvPr/>
        </p:nvGrpSpPr>
        <p:grpSpPr bwMode="auto">
          <a:xfrm>
            <a:off x="4648200" y="2133600"/>
            <a:ext cx="4038600" cy="3657600"/>
            <a:chOff x="2976" y="1296"/>
            <a:chExt cx="2592" cy="2305"/>
          </a:xfrm>
        </p:grpSpPr>
        <p:pic>
          <p:nvPicPr>
            <p:cNvPr id="61448" name="Picture 6" descr="hoaa">
              <a:extLst>
                <a:ext uri="{FF2B5EF4-FFF2-40B4-BE49-F238E27FC236}">
                  <a16:creationId xmlns:a16="http://schemas.microsoft.com/office/drawing/2014/main" id="{55630379-F5B6-DB41-8EC2-2B00988A4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296"/>
              <a:ext cx="2592" cy="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9" name="Group 7">
              <a:extLst>
                <a:ext uri="{FF2B5EF4-FFF2-40B4-BE49-F238E27FC236}">
                  <a16:creationId xmlns:a16="http://schemas.microsoft.com/office/drawing/2014/main" id="{745E878B-8C2D-CA4B-BCA0-9971D0E853D5}"/>
                </a:ext>
              </a:extLst>
            </p:cNvPr>
            <p:cNvGrpSpPr>
              <a:grpSpLocks/>
            </p:cNvGrpSpPr>
            <p:nvPr/>
          </p:nvGrpSpPr>
          <p:grpSpPr bwMode="auto">
            <a:xfrm>
              <a:off x="3648" y="2136"/>
              <a:ext cx="384" cy="392"/>
              <a:chOff x="3552" y="2248"/>
              <a:chExt cx="384" cy="392"/>
            </a:xfrm>
          </p:grpSpPr>
          <p:sp>
            <p:nvSpPr>
              <p:cNvPr id="61450" name="Line 8">
                <a:extLst>
                  <a:ext uri="{FF2B5EF4-FFF2-40B4-BE49-F238E27FC236}">
                    <a16:creationId xmlns:a16="http://schemas.microsoft.com/office/drawing/2014/main" id="{56FEEEEB-9BF2-D442-8BD8-BE67F1DEB97A}"/>
                  </a:ext>
                </a:extLst>
              </p:cNvPr>
              <p:cNvSpPr>
                <a:spLocks noChangeShapeType="1"/>
              </p:cNvSpPr>
              <p:nvPr/>
            </p:nvSpPr>
            <p:spPr bwMode="auto">
              <a:xfrm flipV="1">
                <a:off x="3840" y="2448"/>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51" name="Line 9">
                <a:extLst>
                  <a:ext uri="{FF2B5EF4-FFF2-40B4-BE49-F238E27FC236}">
                    <a16:creationId xmlns:a16="http://schemas.microsoft.com/office/drawing/2014/main" id="{D606932D-72B2-414F-A3C1-50023C59229D}"/>
                  </a:ext>
                </a:extLst>
              </p:cNvPr>
              <p:cNvSpPr>
                <a:spLocks noChangeShapeType="1"/>
              </p:cNvSpPr>
              <p:nvPr/>
            </p:nvSpPr>
            <p:spPr bwMode="auto">
              <a:xfrm>
                <a:off x="3752" y="2248"/>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52" name="Line 10">
                <a:extLst>
                  <a:ext uri="{FF2B5EF4-FFF2-40B4-BE49-F238E27FC236}">
                    <a16:creationId xmlns:a16="http://schemas.microsoft.com/office/drawing/2014/main" id="{12E37230-E75D-6245-84DA-D9CB108A64D2}"/>
                  </a:ext>
                </a:extLst>
              </p:cNvPr>
              <p:cNvSpPr>
                <a:spLocks noChangeShapeType="1"/>
              </p:cNvSpPr>
              <p:nvPr/>
            </p:nvSpPr>
            <p:spPr bwMode="auto">
              <a:xfrm>
                <a:off x="3760" y="2544"/>
                <a:ext cx="0" cy="96"/>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53" name="Line 11">
                <a:extLst>
                  <a:ext uri="{FF2B5EF4-FFF2-40B4-BE49-F238E27FC236}">
                    <a16:creationId xmlns:a16="http://schemas.microsoft.com/office/drawing/2014/main" id="{A5C004A0-8FD2-6A4B-A573-74CE3CA06D35}"/>
                  </a:ext>
                </a:extLst>
              </p:cNvPr>
              <p:cNvSpPr>
                <a:spLocks noChangeShapeType="1"/>
              </p:cNvSpPr>
              <p:nvPr/>
            </p:nvSpPr>
            <p:spPr bwMode="auto">
              <a:xfrm flipV="1">
                <a:off x="3552" y="2456"/>
                <a:ext cx="96" cy="0"/>
              </a:xfrm>
              <a:prstGeom prst="line">
                <a:avLst/>
              </a:prstGeom>
              <a:noFill/>
              <a:ln w="38100" cap="sq">
                <a:solidFill>
                  <a:srgbClr val="0404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dissolve">
                                      <p:cBhvr>
                                        <p:cTn id="7" dur="500"/>
                                        <p:tgtEl>
                                          <p:spTgt spid="24371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43715">
                                            <p:txEl>
                                              <p:pRg st="1" end="1"/>
                                            </p:txEl>
                                          </p:spTgt>
                                        </p:tgtEl>
                                        <p:attrNameLst>
                                          <p:attrName>style.visibility</p:attrName>
                                        </p:attrNameLst>
                                      </p:cBhvr>
                                      <p:to>
                                        <p:strVal val="visible"/>
                                      </p:to>
                                    </p:set>
                                    <p:animEffect transition="in" filter="dissolve">
                                      <p:cBhvr>
                                        <p:cTn id="11" dur="500"/>
                                        <p:tgtEl>
                                          <p:spTgt spid="24371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43715">
                                            <p:txEl>
                                              <p:pRg st="2" end="2"/>
                                            </p:txEl>
                                          </p:spTgt>
                                        </p:tgtEl>
                                        <p:attrNameLst>
                                          <p:attrName>style.visibility</p:attrName>
                                        </p:attrNameLst>
                                      </p:cBhvr>
                                      <p:to>
                                        <p:strVal val="visible"/>
                                      </p:to>
                                    </p:set>
                                    <p:animEffect transition="in" filter="dissolve">
                                      <p:cBhvr>
                                        <p:cTn id="15" dur="500"/>
                                        <p:tgtEl>
                                          <p:spTgt spid="243715">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43715">
                                            <p:txEl>
                                              <p:pRg st="3" end="3"/>
                                            </p:txEl>
                                          </p:spTgt>
                                        </p:tgtEl>
                                        <p:attrNameLst>
                                          <p:attrName>style.visibility</p:attrName>
                                        </p:attrNameLst>
                                      </p:cBhvr>
                                      <p:to>
                                        <p:strVal val="visible"/>
                                      </p:to>
                                    </p:set>
                                    <p:animEffect transition="in" filter="dissolve">
                                      <p:cBhvr>
                                        <p:cTn id="19" dur="500"/>
                                        <p:tgtEl>
                                          <p:spTgt spid="243715">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43715">
                                            <p:txEl>
                                              <p:pRg st="4" end="4"/>
                                            </p:txEl>
                                          </p:spTgt>
                                        </p:tgtEl>
                                        <p:attrNameLst>
                                          <p:attrName>style.visibility</p:attrName>
                                        </p:attrNameLst>
                                      </p:cBhvr>
                                      <p:to>
                                        <p:strVal val="visible"/>
                                      </p:to>
                                    </p:set>
                                    <p:animEffect transition="in" filter="dissolve">
                                      <p:cBhvr>
                                        <p:cTn id="23" dur="500"/>
                                        <p:tgtEl>
                                          <p:spTgt spid="243715">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243715">
                                            <p:txEl>
                                              <p:pRg st="5" end="5"/>
                                            </p:txEl>
                                          </p:spTgt>
                                        </p:tgtEl>
                                        <p:attrNameLst>
                                          <p:attrName>style.visibility</p:attrName>
                                        </p:attrNameLst>
                                      </p:cBhvr>
                                      <p:to>
                                        <p:strVal val="visible"/>
                                      </p:to>
                                    </p:set>
                                    <p:animEffect transition="in" filter="dissolve">
                                      <p:cBhvr>
                                        <p:cTn id="27" dur="500"/>
                                        <p:tgtEl>
                                          <p:spTgt spid="243715">
                                            <p:txEl>
                                              <p:pRg st="5" end="5"/>
                                            </p:txEl>
                                          </p:spTgt>
                                        </p:tgtEl>
                                      </p:cBhvr>
                                    </p:animEffect>
                                  </p:childTnLst>
                                </p:cTn>
                              </p:par>
                            </p:childTnLst>
                          </p:cTn>
                        </p:par>
                        <p:par>
                          <p:cTn id="28" fill="hold" nodeType="afterGroup">
                            <p:stCondLst>
                              <p:cond delay="6000"/>
                            </p:stCondLst>
                            <p:childTnLst>
                              <p:par>
                                <p:cTn id="29" presetID="9" presetClass="entr" presetSubtype="0" fill="hold" grpId="0" nodeType="afterEffect">
                                  <p:stCondLst>
                                    <p:cond delay="500"/>
                                  </p:stCondLst>
                                  <p:childTnLst>
                                    <p:set>
                                      <p:cBhvr>
                                        <p:cTn id="30" dur="1" fill="hold">
                                          <p:stCondLst>
                                            <p:cond delay="0"/>
                                          </p:stCondLst>
                                        </p:cTn>
                                        <p:tgtEl>
                                          <p:spTgt spid="243715">
                                            <p:txEl>
                                              <p:pRg st="6" end="6"/>
                                            </p:txEl>
                                          </p:spTgt>
                                        </p:tgtEl>
                                        <p:attrNameLst>
                                          <p:attrName>style.visibility</p:attrName>
                                        </p:attrNameLst>
                                      </p:cBhvr>
                                      <p:to>
                                        <p:strVal val="visible"/>
                                      </p:to>
                                    </p:set>
                                    <p:animEffect transition="in" filter="dissolve">
                                      <p:cBhvr>
                                        <p:cTn id="31" dur="500"/>
                                        <p:tgtEl>
                                          <p:spTgt spid="243715">
                                            <p:txEl>
                                              <p:pRg st="6" end="6"/>
                                            </p:txEl>
                                          </p:spTgt>
                                        </p:tgtEl>
                                      </p:cBhvr>
                                    </p:animEffect>
                                  </p:childTnLst>
                                </p:cTn>
                              </p:par>
                            </p:childTnLst>
                          </p:cTn>
                        </p:par>
                        <p:par>
                          <p:cTn id="32" fill="hold" nodeType="afterGroup">
                            <p:stCondLst>
                              <p:cond delay="7000"/>
                            </p:stCondLst>
                            <p:childTnLst>
                              <p:par>
                                <p:cTn id="33" presetID="9" presetClass="entr" presetSubtype="0" fill="hold" grpId="0" nodeType="afterEffect">
                                  <p:stCondLst>
                                    <p:cond delay="500"/>
                                  </p:stCondLst>
                                  <p:childTnLst>
                                    <p:set>
                                      <p:cBhvr>
                                        <p:cTn id="34" dur="1" fill="hold">
                                          <p:stCondLst>
                                            <p:cond delay="0"/>
                                          </p:stCondLst>
                                        </p:cTn>
                                        <p:tgtEl>
                                          <p:spTgt spid="243715">
                                            <p:txEl>
                                              <p:pRg st="7" end="7"/>
                                            </p:txEl>
                                          </p:spTgt>
                                        </p:tgtEl>
                                        <p:attrNameLst>
                                          <p:attrName>style.visibility</p:attrName>
                                        </p:attrNameLst>
                                      </p:cBhvr>
                                      <p:to>
                                        <p:strVal val="visible"/>
                                      </p:to>
                                    </p:set>
                                    <p:animEffect transition="in" filter="dissolve">
                                      <p:cBhvr>
                                        <p:cTn id="35" dur="500"/>
                                        <p:tgtEl>
                                          <p:spTgt spid="243715">
                                            <p:txEl>
                                              <p:pRg st="7" end="7"/>
                                            </p:txEl>
                                          </p:spTgt>
                                        </p:tgtEl>
                                      </p:cBhvr>
                                    </p:animEffect>
                                  </p:childTnLst>
                                </p:cTn>
                              </p:par>
                            </p:childTnLst>
                          </p:cTn>
                        </p:par>
                        <p:par>
                          <p:cTn id="36" fill="hold" nodeType="afterGroup">
                            <p:stCondLst>
                              <p:cond delay="8000"/>
                            </p:stCondLst>
                            <p:childTnLst>
                              <p:par>
                                <p:cTn id="37" presetID="23" presetClass="emph" presetSubtype="0" repeatCount="indefinite" fill="hold" nodeType="afterEffect">
                                  <p:stCondLst>
                                    <p:cond delay="0"/>
                                  </p:stCondLst>
                                  <p:endCondLst>
                                    <p:cond evt="onNext" delay="0">
                                      <p:tgtEl>
                                        <p:sldTgt/>
                                      </p:tgtEl>
                                    </p:cond>
                                  </p:endCondLst>
                                  <p:childTnLst>
                                    <p:animClr clrSpc="hsl" dir="cw">
                                      <p:cBhvr override="childStyle">
                                        <p:cTn id="38" dur="5000" fill="hold"/>
                                        <p:tgtEl>
                                          <p:spTgt spid="243715">
                                            <p:txEl>
                                              <p:pRg st="7" end="7"/>
                                            </p:txEl>
                                          </p:spTgt>
                                        </p:tgtEl>
                                        <p:attrNameLst>
                                          <p:attrName>style.color</p:attrName>
                                        </p:attrNameLst>
                                      </p:cBhvr>
                                      <p:by>
                                        <p:hsl h="10842353" s="0" l="0"/>
                                      </p:by>
                                    </p:animClr>
                                    <p:animClr clrSpc="hsl" dir="cw">
                                      <p:cBhvr>
                                        <p:cTn id="39" dur="5000" fill="hold"/>
                                        <p:tgtEl>
                                          <p:spTgt spid="243715">
                                            <p:txEl>
                                              <p:pRg st="7" end="7"/>
                                            </p:txEl>
                                          </p:spTgt>
                                        </p:tgtEl>
                                        <p:attrNameLst>
                                          <p:attrName>fillcolor</p:attrName>
                                        </p:attrNameLst>
                                      </p:cBhvr>
                                      <p:by>
                                        <p:hsl h="10842353" s="0" l="0"/>
                                      </p:by>
                                    </p:animClr>
                                    <p:animClr clrSpc="hsl" dir="cw">
                                      <p:cBhvr>
                                        <p:cTn id="40" dur="5000" fill="hold"/>
                                        <p:tgtEl>
                                          <p:spTgt spid="243715">
                                            <p:txEl>
                                              <p:pRg st="7" end="7"/>
                                            </p:txEl>
                                          </p:spTgt>
                                        </p:tgtEl>
                                        <p:attrNameLst>
                                          <p:attrName>stroke.color</p:attrName>
                                        </p:attrNameLst>
                                      </p:cBhvr>
                                      <p:by>
                                        <p:hsl h="10842353" s="0" l="0"/>
                                      </p:by>
                                    </p:animClr>
                                    <p:set>
                                      <p:cBhvr>
                                        <p:cTn id="41" dur="5000" fill="hold"/>
                                        <p:tgtEl>
                                          <p:spTgt spid="243715">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3" advAuto="5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667F99E1-4191-BC44-9419-FB2963FC3C0D}"/>
              </a:ext>
            </a:extLst>
          </p:cNvPr>
          <p:cNvSpPr>
            <a:spLocks noGrp="1" noChangeArrowheads="1"/>
          </p:cNvSpPr>
          <p:nvPr>
            <p:ph type="title"/>
          </p:nvPr>
        </p:nvSpPr>
        <p:spPr/>
        <p:txBody>
          <a:bodyPr/>
          <a:lstStyle/>
          <a:p>
            <a:pPr eaLnBrk="1" hangingPunct="1"/>
            <a:r>
              <a:rPr lang="zh-TW" altLang="en-US"/>
              <a:t>完成第一次的估計</a:t>
            </a:r>
          </a:p>
        </p:txBody>
      </p:sp>
      <p:sp>
        <p:nvSpPr>
          <p:cNvPr id="244739" name="Rectangle 3">
            <a:extLst>
              <a:ext uri="{FF2B5EF4-FFF2-40B4-BE49-F238E27FC236}">
                <a16:creationId xmlns:a16="http://schemas.microsoft.com/office/drawing/2014/main" id="{EA26FF89-4EC9-E54A-9949-725B602F37D3}"/>
              </a:ext>
            </a:extLst>
          </p:cNvPr>
          <p:cNvSpPr>
            <a:spLocks noGrp="1" noChangeArrowheads="1"/>
          </p:cNvSpPr>
          <p:nvPr>
            <p:ph type="body" sz="half" idx="1"/>
          </p:nvPr>
        </p:nvSpPr>
        <p:spPr>
          <a:xfrm>
            <a:off x="468313" y="1989138"/>
            <a:ext cx="5616575" cy="4114800"/>
          </a:xfrm>
        </p:spPr>
        <p:txBody>
          <a:bodyPr/>
          <a:lstStyle/>
          <a:p>
            <a:pPr eaLnBrk="1" hangingPunct="1"/>
            <a:r>
              <a:rPr lang="zh-TW" altLang="en-US"/>
              <a:t>無論你估計的值是如何</a:t>
            </a:r>
          </a:p>
          <a:p>
            <a:pPr eaLnBrk="1" hangingPunct="1"/>
            <a:r>
              <a:rPr lang="zh-TW" altLang="en-US"/>
              <a:t>恭喜你完成了第一次的觀測</a:t>
            </a:r>
          </a:p>
          <a:p>
            <a:pPr eaLnBrk="1" hangingPunct="1"/>
            <a:r>
              <a:rPr lang="zh-TW" altLang="en-US"/>
              <a:t>將結果紀錄在星圖的背面</a:t>
            </a:r>
            <a:endParaRPr lang="en-US" altLang="zh-TW"/>
          </a:p>
          <a:p>
            <a:pPr lvl="1" eaLnBrk="1" hangingPunct="1"/>
            <a:r>
              <a:rPr lang="zh-TW" altLang="en-US" sz="2400"/>
              <a:t>這是練習時的權宜之計</a:t>
            </a:r>
            <a:endParaRPr lang="en-US" altLang="zh-TW" sz="2400"/>
          </a:p>
          <a:p>
            <a:pPr eaLnBrk="1" hangingPunct="1"/>
            <a:r>
              <a:rPr lang="zh-TW" altLang="en-US"/>
              <a:t>正式的做法是記錄在專用的記錄本</a:t>
            </a:r>
          </a:p>
        </p:txBody>
      </p:sp>
      <p:graphicFrame>
        <p:nvGraphicFramePr>
          <p:cNvPr id="6146" name="Object 5">
            <a:extLst>
              <a:ext uri="{FF2B5EF4-FFF2-40B4-BE49-F238E27FC236}">
                <a16:creationId xmlns:a16="http://schemas.microsoft.com/office/drawing/2014/main" id="{AA18B98D-ECFE-0F4A-B6BE-AA9C3DF88CED}"/>
              </a:ext>
            </a:extLst>
          </p:cNvPr>
          <p:cNvGraphicFramePr>
            <a:graphicFrameLocks noChangeAspect="1"/>
          </p:cNvGraphicFramePr>
          <p:nvPr>
            <p:ph type="clipArt" sz="half" idx="2"/>
          </p:nvPr>
        </p:nvGraphicFramePr>
        <p:xfrm>
          <a:off x="5940425" y="1630363"/>
          <a:ext cx="2735263" cy="4025900"/>
        </p:xfrm>
        <a:graphic>
          <a:graphicData uri="http://schemas.openxmlformats.org/presentationml/2006/ole">
            <mc:AlternateContent xmlns:mc="http://schemas.openxmlformats.org/markup-compatibility/2006">
              <mc:Choice xmlns:v="urn:schemas-microsoft-com:vml" Requires="v">
                <p:oleObj spid="_x0000_s6152" name="Clip" r:id="rId4" imgW="12941300" imgH="19050000" progId="MS_ClipArt_Gallery.2">
                  <p:embed/>
                </p:oleObj>
              </mc:Choice>
              <mc:Fallback>
                <p:oleObj name="Clip" r:id="rId4" imgW="12941300" imgH="190500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630363"/>
                        <a:ext cx="2735263"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日期版面配置區 4">
            <a:extLst>
              <a:ext uri="{FF2B5EF4-FFF2-40B4-BE49-F238E27FC236}">
                <a16:creationId xmlns:a16="http://schemas.microsoft.com/office/drawing/2014/main" id="{1E777E9A-B350-8243-8A5B-DD02DDFF9A8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EAF0EBF-62FF-DD41-97EB-EB3FBBA41A36}" type="datetime1">
              <a:rPr lang="zh-TW" altLang="en-US" sz="2000" smtClean="0">
                <a:solidFill>
                  <a:srgbClr val="0000CC"/>
                </a:solidFill>
              </a:rPr>
              <a:pPr eaLnBrk="1" hangingPunct="1"/>
              <a:t>2022/4/7</a:t>
            </a:fld>
            <a:endParaRPr lang="en-US" altLang="zh-TW" sz="2000">
              <a:solidFill>
                <a:srgbClr val="0000CC"/>
              </a:solidFill>
            </a:endParaRPr>
          </a:p>
        </p:txBody>
      </p:sp>
      <p:sp>
        <p:nvSpPr>
          <p:cNvPr id="6150" name="頁尾版面配置區 5">
            <a:extLst>
              <a:ext uri="{FF2B5EF4-FFF2-40B4-BE49-F238E27FC236}">
                <a16:creationId xmlns:a16="http://schemas.microsoft.com/office/drawing/2014/main" id="{3AF1C4C5-3A80-914F-B239-479D69906A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151" name="投影片編號版面配置區 6">
            <a:extLst>
              <a:ext uri="{FF2B5EF4-FFF2-40B4-BE49-F238E27FC236}">
                <a16:creationId xmlns:a16="http://schemas.microsoft.com/office/drawing/2014/main" id="{A7446B7C-4222-F04B-99EB-71E4E9A705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B359F30-BFFD-CF43-8CCE-6BF398D4A12B}" type="slidenum">
              <a:rPr lang="en-US" altLang="zh-TW" sz="2000">
                <a:solidFill>
                  <a:srgbClr val="FF0000"/>
                </a:solidFill>
              </a:rPr>
              <a:pPr eaLnBrk="1" hangingPunct="1"/>
              <a:t>24</a:t>
            </a:fld>
            <a:endParaRPr lang="en-US" altLang="zh-TW"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dissolve">
                                      <p:cBhvr>
                                        <p:cTn id="7" dur="500"/>
                                        <p:tgtEl>
                                          <p:spTgt spid="24473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animEffect transition="in" filter="dissolve">
                                      <p:cBhvr>
                                        <p:cTn id="11" dur="500"/>
                                        <p:tgtEl>
                                          <p:spTgt spid="24473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animEffect transition="in" filter="dissolve">
                                      <p:cBhvr>
                                        <p:cTn id="15" dur="500"/>
                                        <p:tgtEl>
                                          <p:spTgt spid="24473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4739">
                                            <p:txEl>
                                              <p:pRg st="3" end="3"/>
                                            </p:txEl>
                                          </p:spTgt>
                                        </p:tgtEl>
                                        <p:attrNameLst>
                                          <p:attrName>style.visibility</p:attrName>
                                        </p:attrNameLst>
                                      </p:cBhvr>
                                      <p:to>
                                        <p:strVal val="visible"/>
                                      </p:to>
                                    </p:set>
                                    <p:animEffect transition="in" filter="dissolve">
                                      <p:cBhvr>
                                        <p:cTn id="18" dur="500"/>
                                        <p:tgtEl>
                                          <p:spTgt spid="24473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4739">
                                            <p:txEl>
                                              <p:pRg st="4" end="4"/>
                                            </p:txEl>
                                          </p:spTgt>
                                        </p:tgtEl>
                                        <p:attrNameLst>
                                          <p:attrName>style.visibility</p:attrName>
                                        </p:attrNameLst>
                                      </p:cBhvr>
                                      <p:to>
                                        <p:strVal val="visible"/>
                                      </p:to>
                                    </p:set>
                                    <p:animEffect transition="in" filter="dissolve">
                                      <p:cBhvr>
                                        <p:cTn id="23" dur="5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88BA18D-DF2A-8A47-A23E-87CBB7C2D769}"/>
              </a:ext>
            </a:extLst>
          </p:cNvPr>
          <p:cNvSpPr>
            <a:spLocks noGrp="1" noChangeArrowheads="1"/>
          </p:cNvSpPr>
          <p:nvPr>
            <p:ph type="title"/>
          </p:nvPr>
        </p:nvSpPr>
        <p:spPr>
          <a:xfrm>
            <a:off x="0" y="457200"/>
            <a:ext cx="6781800" cy="1143000"/>
          </a:xfrm>
        </p:spPr>
        <p:txBody>
          <a:bodyPr/>
          <a:lstStyle/>
          <a:p>
            <a:pPr eaLnBrk="1" hangingPunct="1"/>
            <a:r>
              <a:rPr lang="zh-TW" altLang="en-US"/>
              <a:t>為何只稱他是</a:t>
            </a:r>
          </a:p>
        </p:txBody>
      </p:sp>
      <p:sp>
        <p:nvSpPr>
          <p:cNvPr id="197635" name="Rectangle 3">
            <a:extLst>
              <a:ext uri="{FF2B5EF4-FFF2-40B4-BE49-F238E27FC236}">
                <a16:creationId xmlns:a16="http://schemas.microsoft.com/office/drawing/2014/main" id="{3D5D3034-20B6-B54B-8990-B87F6AE0F711}"/>
              </a:ext>
            </a:extLst>
          </p:cNvPr>
          <p:cNvSpPr>
            <a:spLocks noGrp="1" noChangeArrowheads="1"/>
          </p:cNvSpPr>
          <p:nvPr>
            <p:ph idx="1"/>
          </p:nvPr>
        </p:nvSpPr>
        <p:spPr/>
        <p:txBody>
          <a:bodyPr/>
          <a:lstStyle/>
          <a:p>
            <a:pPr eaLnBrk="1" hangingPunct="1"/>
            <a:r>
              <a:rPr lang="zh-TW" altLang="en-US"/>
              <a:t>不同的人用相同的方法，會做出不同的亮度估計</a:t>
            </a:r>
          </a:p>
          <a:p>
            <a:pPr lvl="1" eaLnBrk="1" hangingPunct="1"/>
            <a:r>
              <a:rPr lang="zh-TW" altLang="en-US"/>
              <a:t>我們眼中的世界也都不一樣</a:t>
            </a:r>
          </a:p>
          <a:p>
            <a:pPr eaLnBrk="1" hangingPunct="1"/>
            <a:r>
              <a:rPr lang="zh-TW" altLang="en-US"/>
              <a:t>當然，所有的估計都是正確的</a:t>
            </a:r>
          </a:p>
          <a:p>
            <a:pPr lvl="1" eaLnBrk="1" hangingPunct="1"/>
            <a:r>
              <a:rPr lang="zh-TW" altLang="en-US"/>
              <a:t>沒有人能給絕對正確的答案</a:t>
            </a:r>
          </a:p>
          <a:p>
            <a:pPr eaLnBrk="1" hangingPunct="1"/>
            <a:r>
              <a:rPr lang="zh-TW" altLang="en-US"/>
              <a:t>所有科學的測量都會有變動</a:t>
            </a:r>
          </a:p>
          <a:p>
            <a:pPr lvl="1" eaLnBrk="1" hangingPunct="1"/>
            <a:r>
              <a:rPr lang="zh-TW" altLang="en-US"/>
              <a:t>我們稱之為</a:t>
            </a:r>
            <a:r>
              <a:rPr lang="en-US" altLang="zh-TW"/>
              <a:t>【</a:t>
            </a:r>
            <a:r>
              <a:rPr lang="zh-TW" altLang="en-US"/>
              <a:t>誤差</a:t>
            </a:r>
            <a:r>
              <a:rPr lang="en-US" altLang="zh-TW"/>
              <a:t>】</a:t>
            </a:r>
            <a:r>
              <a:rPr lang="zh-TW" altLang="en-US"/>
              <a:t>或是</a:t>
            </a:r>
            <a:r>
              <a:rPr lang="en-US" altLang="zh-TW"/>
              <a:t>【</a:t>
            </a:r>
            <a:r>
              <a:rPr lang="zh-TW" altLang="en-US"/>
              <a:t>雜訊</a:t>
            </a:r>
            <a:r>
              <a:rPr lang="en-US" altLang="zh-TW"/>
              <a:t>】</a:t>
            </a:r>
            <a:endParaRPr lang="en-US" altLang="zh-TW">
              <a:cs typeface="Times New Roman" panose="02020603050405020304" pitchFamily="18" charset="0"/>
            </a:endParaRPr>
          </a:p>
        </p:txBody>
      </p:sp>
      <p:sp>
        <p:nvSpPr>
          <p:cNvPr id="62468" name="日期版面配置區 3">
            <a:extLst>
              <a:ext uri="{FF2B5EF4-FFF2-40B4-BE49-F238E27FC236}">
                <a16:creationId xmlns:a16="http://schemas.microsoft.com/office/drawing/2014/main" id="{6D1DC7FE-2C58-DE4C-B34E-151DF37963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A59E38F-9D1F-4841-9DD4-B41D3F9F90EA}" type="datetime1">
              <a:rPr lang="zh-TW" altLang="en-US" sz="2000" smtClean="0"/>
              <a:pPr eaLnBrk="1" hangingPunct="1"/>
              <a:t>2022/4/7</a:t>
            </a:fld>
            <a:endParaRPr lang="en-US" altLang="zh-TW" sz="2000"/>
          </a:p>
        </p:txBody>
      </p:sp>
      <p:sp>
        <p:nvSpPr>
          <p:cNvPr id="62469" name="頁尾版面配置區 4">
            <a:extLst>
              <a:ext uri="{FF2B5EF4-FFF2-40B4-BE49-F238E27FC236}">
                <a16:creationId xmlns:a16="http://schemas.microsoft.com/office/drawing/2014/main" id="{A48038C5-34EE-5848-B5B9-F8409BD7DA7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62470" name="投影片編號版面配置區 5">
            <a:extLst>
              <a:ext uri="{FF2B5EF4-FFF2-40B4-BE49-F238E27FC236}">
                <a16:creationId xmlns:a16="http://schemas.microsoft.com/office/drawing/2014/main" id="{C9DD5B0F-D9F0-EB4F-B3D7-19DCBA7689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38816D2-9D8A-6D4F-91B6-85D8E9AB7708}" type="slidenum">
              <a:rPr lang="en-US" altLang="zh-TW" sz="2000">
                <a:solidFill>
                  <a:srgbClr val="FF0000"/>
                </a:solidFill>
              </a:rPr>
              <a:pPr eaLnBrk="1" hangingPunct="1"/>
              <a:t>25</a:t>
            </a:fld>
            <a:endParaRPr lang="en-US" altLang="zh-TW" sz="2000">
              <a:solidFill>
                <a:srgbClr val="FF0000"/>
              </a:solidFill>
            </a:endParaRPr>
          </a:p>
        </p:txBody>
      </p:sp>
      <p:sp>
        <p:nvSpPr>
          <p:cNvPr id="197636" name="WordArt 4">
            <a:extLst>
              <a:ext uri="{FF2B5EF4-FFF2-40B4-BE49-F238E27FC236}">
                <a16:creationId xmlns:a16="http://schemas.microsoft.com/office/drawing/2014/main" id="{95C8B6D3-F471-5942-B0A3-0D77409B8EBE}"/>
              </a:ext>
            </a:extLst>
          </p:cNvPr>
          <p:cNvSpPr>
            <a:spLocks noChangeArrowheads="1" noChangeShapeType="1" noTextEdit="1"/>
          </p:cNvSpPr>
          <p:nvPr/>
        </p:nvSpPr>
        <p:spPr bwMode="auto">
          <a:xfrm rot="206303">
            <a:off x="5105400" y="457200"/>
            <a:ext cx="2562225" cy="1276350"/>
          </a:xfrm>
          <a:prstGeom prst="rect">
            <a:avLst/>
          </a:prstGeom>
        </p:spPr>
        <p:txBody>
          <a:bodyPr wrap="none" fromWordArt="1">
            <a:prstTxWarp prst="textDeflate">
              <a:avLst>
                <a:gd name="adj" fmla="val 31343"/>
              </a:avLst>
            </a:prstTxWarp>
          </a:bodyPr>
          <a:lstStyle/>
          <a:p>
            <a:pPr algn="ctr">
              <a:defRPr/>
            </a:pPr>
            <a:r>
              <a:rPr lang="zh-TW" altLang="en-US" sz="3600" b="1" kern="10">
                <a:ln w="9525">
                  <a:solidFill>
                    <a:srgbClr val="000000"/>
                  </a:solidFill>
                  <a:round/>
                  <a:headEnd/>
                  <a:tailEnd/>
                </a:ln>
                <a:latin typeface="Impact"/>
              </a:rPr>
              <a:t>估計值</a:t>
            </a:r>
            <a:r>
              <a:rPr lang="en-US" altLang="zh-TW" sz="3600" b="1" kern="10" dirty="0">
                <a:ln w="9525">
                  <a:solidFill>
                    <a:srgbClr val="000000"/>
                  </a:solidFill>
                  <a:round/>
                  <a:headEnd/>
                  <a:tailEnd/>
                </a:ln>
                <a:latin typeface="Impact"/>
              </a:rPr>
              <a:t>?</a:t>
            </a:r>
            <a:endParaRPr lang="zh-TW" altLang="en-US" sz="3600" b="1" kern="10" dirty="0">
              <a:ln w="9525">
                <a:solidFill>
                  <a:srgbClr val="000000"/>
                </a:solidFill>
                <a:round/>
                <a:headEnd/>
                <a:tailEnd/>
              </a:ln>
              <a:latin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dissolve">
                                      <p:cBhvr>
                                        <p:cTn id="7" dur="500"/>
                                        <p:tgtEl>
                                          <p:spTgt spid="19763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97635">
                                            <p:txEl>
                                              <p:pRg st="1" end="1"/>
                                            </p:txEl>
                                          </p:spTgt>
                                        </p:tgtEl>
                                        <p:attrNameLst>
                                          <p:attrName>style.visibility</p:attrName>
                                        </p:attrNameLst>
                                      </p:cBhvr>
                                      <p:to>
                                        <p:strVal val="visible"/>
                                      </p:to>
                                    </p:set>
                                    <p:animEffect transition="in" filter="dissolve">
                                      <p:cBhvr>
                                        <p:cTn id="11" dur="500"/>
                                        <p:tgtEl>
                                          <p:spTgt spid="19763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97635">
                                            <p:txEl>
                                              <p:pRg st="2" end="2"/>
                                            </p:txEl>
                                          </p:spTgt>
                                        </p:tgtEl>
                                        <p:attrNameLst>
                                          <p:attrName>style.visibility</p:attrName>
                                        </p:attrNameLst>
                                      </p:cBhvr>
                                      <p:to>
                                        <p:strVal val="visible"/>
                                      </p:to>
                                    </p:set>
                                    <p:animEffect transition="in" filter="dissolve">
                                      <p:cBhvr>
                                        <p:cTn id="15" dur="500"/>
                                        <p:tgtEl>
                                          <p:spTgt spid="197635">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97635">
                                            <p:txEl>
                                              <p:pRg st="3" end="3"/>
                                            </p:txEl>
                                          </p:spTgt>
                                        </p:tgtEl>
                                        <p:attrNameLst>
                                          <p:attrName>style.visibility</p:attrName>
                                        </p:attrNameLst>
                                      </p:cBhvr>
                                      <p:to>
                                        <p:strVal val="visible"/>
                                      </p:to>
                                    </p:set>
                                    <p:animEffect transition="in" filter="dissolve">
                                      <p:cBhvr>
                                        <p:cTn id="19" dur="500"/>
                                        <p:tgtEl>
                                          <p:spTgt spid="197635">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97635">
                                            <p:txEl>
                                              <p:pRg st="4" end="4"/>
                                            </p:txEl>
                                          </p:spTgt>
                                        </p:tgtEl>
                                        <p:attrNameLst>
                                          <p:attrName>style.visibility</p:attrName>
                                        </p:attrNameLst>
                                      </p:cBhvr>
                                      <p:to>
                                        <p:strVal val="visible"/>
                                      </p:to>
                                    </p:set>
                                    <p:animEffect transition="in" filter="dissolve">
                                      <p:cBhvr>
                                        <p:cTn id="23" dur="500"/>
                                        <p:tgtEl>
                                          <p:spTgt spid="197635">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197635">
                                            <p:txEl>
                                              <p:pRg st="5" end="5"/>
                                            </p:txEl>
                                          </p:spTgt>
                                        </p:tgtEl>
                                        <p:attrNameLst>
                                          <p:attrName>style.visibility</p:attrName>
                                        </p:attrNameLst>
                                      </p:cBhvr>
                                      <p:to>
                                        <p:strVal val="visible"/>
                                      </p:to>
                                    </p:set>
                                    <p:animEffect transition="in" filter="dissolve">
                                      <p:cBhvr>
                                        <p:cTn id="27" dur="500"/>
                                        <p:tgtEl>
                                          <p:spTgt spid="197635">
                                            <p:txEl>
                                              <p:pRg st="5" end="5"/>
                                            </p:txEl>
                                          </p:spTgt>
                                        </p:tgtEl>
                                      </p:cBhvr>
                                    </p:animEffect>
                                  </p:childTnLst>
                                </p:cTn>
                              </p:par>
                            </p:childTnLst>
                          </p:cTn>
                        </p:par>
                        <p:par>
                          <p:cTn id="28" fill="hold" nodeType="afterGroup">
                            <p:stCondLst>
                              <p:cond delay="6000"/>
                            </p:stCondLst>
                            <p:childTnLst>
                              <p:par>
                                <p:cTn id="29" presetID="23" presetClass="emph" presetSubtype="0" repeatCount="indefinite" fill="hold" nodeType="afterEffect">
                                  <p:stCondLst>
                                    <p:cond delay="0"/>
                                  </p:stCondLst>
                                  <p:endCondLst>
                                    <p:cond evt="onNext" delay="0">
                                      <p:tgtEl>
                                        <p:sldTgt/>
                                      </p:tgtEl>
                                    </p:cond>
                                  </p:endCondLst>
                                  <p:childTnLst>
                                    <p:animClr clrSpc="hsl" dir="cw">
                                      <p:cBhvr override="childStyle">
                                        <p:cTn id="30" dur="500" fill="hold"/>
                                        <p:tgtEl>
                                          <p:spTgt spid="197635">
                                            <p:txEl>
                                              <p:pRg st="4" end="4"/>
                                            </p:txEl>
                                          </p:spTgt>
                                        </p:tgtEl>
                                        <p:attrNameLst>
                                          <p:attrName>style.color</p:attrName>
                                        </p:attrNameLst>
                                      </p:cBhvr>
                                      <p:by>
                                        <p:hsl h="10842353" s="0" l="0"/>
                                      </p:by>
                                    </p:animClr>
                                    <p:animClr clrSpc="hsl" dir="cw">
                                      <p:cBhvr>
                                        <p:cTn id="31" dur="500" fill="hold"/>
                                        <p:tgtEl>
                                          <p:spTgt spid="197635">
                                            <p:txEl>
                                              <p:pRg st="4" end="4"/>
                                            </p:txEl>
                                          </p:spTgt>
                                        </p:tgtEl>
                                        <p:attrNameLst>
                                          <p:attrName>fillcolor</p:attrName>
                                        </p:attrNameLst>
                                      </p:cBhvr>
                                      <p:by>
                                        <p:hsl h="10842353" s="0" l="0"/>
                                      </p:by>
                                    </p:animClr>
                                    <p:animClr clrSpc="hsl" dir="cw">
                                      <p:cBhvr>
                                        <p:cTn id="32" dur="500" fill="hold"/>
                                        <p:tgtEl>
                                          <p:spTgt spid="197635">
                                            <p:txEl>
                                              <p:pRg st="4" end="4"/>
                                            </p:txEl>
                                          </p:spTgt>
                                        </p:tgtEl>
                                        <p:attrNameLst>
                                          <p:attrName>stroke.color</p:attrName>
                                        </p:attrNameLst>
                                      </p:cBhvr>
                                      <p:by>
                                        <p:hsl h="10842353" s="0" l="0"/>
                                      </p:by>
                                    </p:animClr>
                                    <p:set>
                                      <p:cBhvr>
                                        <p:cTn id="33" dur="500" fill="hold"/>
                                        <p:tgtEl>
                                          <p:spTgt spid="19763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dvAuto="5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1A1A438-CA5E-E848-A26D-766187D753F0}"/>
              </a:ext>
            </a:extLst>
          </p:cNvPr>
          <p:cNvSpPr>
            <a:spLocks noGrp="1" noChangeArrowheads="1"/>
          </p:cNvSpPr>
          <p:nvPr>
            <p:ph type="title"/>
          </p:nvPr>
        </p:nvSpPr>
        <p:spPr>
          <a:xfrm>
            <a:off x="0" y="609600"/>
            <a:ext cx="8991600" cy="1143000"/>
          </a:xfrm>
        </p:spPr>
        <p:txBody>
          <a:bodyPr/>
          <a:lstStyle/>
          <a:p>
            <a:pPr eaLnBrk="1" hangingPunct="1"/>
            <a:r>
              <a:rPr lang="zh-TW" altLang="en-US"/>
              <a:t>科學家只是使用精確的數值！</a:t>
            </a:r>
          </a:p>
        </p:txBody>
      </p:sp>
      <p:sp>
        <p:nvSpPr>
          <p:cNvPr id="198659" name="Rectangle 3">
            <a:extLst>
              <a:ext uri="{FF2B5EF4-FFF2-40B4-BE49-F238E27FC236}">
                <a16:creationId xmlns:a16="http://schemas.microsoft.com/office/drawing/2014/main" id="{1FBCFF62-FE5E-2A4D-8CDB-AFB4842BEAF8}"/>
              </a:ext>
            </a:extLst>
          </p:cNvPr>
          <p:cNvSpPr>
            <a:spLocks noGrp="1" noChangeArrowheads="1"/>
          </p:cNvSpPr>
          <p:nvPr>
            <p:ph type="body" sz="half" idx="1"/>
          </p:nvPr>
        </p:nvSpPr>
        <p:spPr>
          <a:xfrm>
            <a:off x="735013" y="1981200"/>
            <a:ext cx="4216400" cy="4087813"/>
          </a:xfrm>
        </p:spPr>
        <p:txBody>
          <a:bodyPr/>
          <a:lstStyle/>
          <a:p>
            <a:pPr eaLnBrk="1" hangingPunct="1"/>
            <a:r>
              <a:rPr lang="zh-TW" altLang="en-US" sz="2800"/>
              <a:t>理所當然的，數字不能過度的精確</a:t>
            </a:r>
          </a:p>
          <a:p>
            <a:pPr lvl="1" eaLnBrk="1" hangingPunct="1"/>
            <a:r>
              <a:rPr lang="zh-TW" altLang="en-US" sz="2400"/>
              <a:t>特別是天文學</a:t>
            </a:r>
          </a:p>
          <a:p>
            <a:pPr eaLnBrk="1" hangingPunct="1"/>
            <a:r>
              <a:rPr lang="zh-TW" altLang="en-US" sz="2800"/>
              <a:t>但是，所有的測量實際上都是在做精確程度的估計</a:t>
            </a:r>
          </a:p>
          <a:p>
            <a:pPr eaLnBrk="1" hangingPunct="1"/>
            <a:r>
              <a:rPr lang="zh-TW" altLang="en-US" sz="2800"/>
              <a:t>竅門只是要瞭解精確度是多少</a:t>
            </a:r>
          </a:p>
        </p:txBody>
      </p:sp>
      <p:graphicFrame>
        <p:nvGraphicFramePr>
          <p:cNvPr id="7170" name="Object 4">
            <a:extLst>
              <a:ext uri="{FF2B5EF4-FFF2-40B4-BE49-F238E27FC236}">
                <a16:creationId xmlns:a16="http://schemas.microsoft.com/office/drawing/2014/main" id="{9F920BEC-A4AA-2641-8EA0-89065444352C}"/>
              </a:ext>
            </a:extLst>
          </p:cNvPr>
          <p:cNvGraphicFramePr>
            <a:graphicFrameLocks noChangeAspect="1"/>
          </p:cNvGraphicFramePr>
          <p:nvPr>
            <p:ph type="clipArt" sz="half" idx="2"/>
          </p:nvPr>
        </p:nvGraphicFramePr>
        <p:xfrm>
          <a:off x="5183188" y="1625600"/>
          <a:ext cx="3309937" cy="4711700"/>
        </p:xfrm>
        <a:graphic>
          <a:graphicData uri="http://schemas.openxmlformats.org/presentationml/2006/ole">
            <mc:AlternateContent xmlns:mc="http://schemas.openxmlformats.org/markup-compatibility/2006">
              <mc:Choice xmlns:v="urn:schemas-microsoft-com:vml" Requires="v">
                <p:oleObj spid="_x0000_s7176" name="Clip" r:id="rId4" imgW="22161500" imgH="31546800" progId="MS_ClipArt_Gallery.2">
                  <p:embed/>
                </p:oleObj>
              </mc:Choice>
              <mc:Fallback>
                <p:oleObj name="Clip" r:id="rId4" imgW="22161500" imgH="315468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88" y="1625600"/>
                        <a:ext cx="3309937" cy="4711700"/>
                      </a:xfrm>
                      <a:prstGeom prst="rect">
                        <a:avLst/>
                      </a:prstGeom>
                    </p:spPr>
                  </p:pic>
                </p:oleObj>
              </mc:Fallback>
            </mc:AlternateContent>
          </a:graphicData>
        </a:graphic>
      </p:graphicFrame>
      <p:sp>
        <p:nvSpPr>
          <p:cNvPr id="7173" name="日期版面配置區 4">
            <a:extLst>
              <a:ext uri="{FF2B5EF4-FFF2-40B4-BE49-F238E27FC236}">
                <a16:creationId xmlns:a16="http://schemas.microsoft.com/office/drawing/2014/main" id="{74F517F7-4624-7240-8CC5-A1F6BD01125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A8F077B-4F35-194B-A9BB-209D75308647}" type="datetime1">
              <a:rPr lang="zh-TW" altLang="en-US" sz="2000" smtClean="0">
                <a:solidFill>
                  <a:srgbClr val="0000CC"/>
                </a:solidFill>
              </a:rPr>
              <a:pPr eaLnBrk="1" hangingPunct="1"/>
              <a:t>2022/4/7</a:t>
            </a:fld>
            <a:endParaRPr lang="en-US" altLang="zh-TW" sz="2000">
              <a:solidFill>
                <a:srgbClr val="0000CC"/>
              </a:solidFill>
            </a:endParaRPr>
          </a:p>
        </p:txBody>
      </p:sp>
      <p:sp>
        <p:nvSpPr>
          <p:cNvPr id="7174" name="頁尾版面配置區 5">
            <a:extLst>
              <a:ext uri="{FF2B5EF4-FFF2-40B4-BE49-F238E27FC236}">
                <a16:creationId xmlns:a16="http://schemas.microsoft.com/office/drawing/2014/main" id="{13F751A8-1D32-984E-86F6-3AD3029E826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7175" name="投影片編號版面配置區 6">
            <a:extLst>
              <a:ext uri="{FF2B5EF4-FFF2-40B4-BE49-F238E27FC236}">
                <a16:creationId xmlns:a16="http://schemas.microsoft.com/office/drawing/2014/main" id="{E9E36C01-197B-2549-916A-494D57C725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3B3C7AB-D03F-FB42-9F61-2428B767BDEF}" type="slidenum">
              <a:rPr lang="en-US" altLang="zh-TW" sz="2000">
                <a:solidFill>
                  <a:srgbClr val="FF0000"/>
                </a:solidFill>
              </a:rPr>
              <a:pPr eaLnBrk="1" hangingPunct="1"/>
              <a:t>26</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dissolve">
                                      <p:cBhvr>
                                        <p:cTn id="7" dur="500"/>
                                        <p:tgtEl>
                                          <p:spTgt spid="19865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98659">
                                            <p:txEl>
                                              <p:pRg st="1" end="1"/>
                                            </p:txEl>
                                          </p:spTgt>
                                        </p:tgtEl>
                                        <p:attrNameLst>
                                          <p:attrName>style.visibility</p:attrName>
                                        </p:attrNameLst>
                                      </p:cBhvr>
                                      <p:to>
                                        <p:strVal val="visible"/>
                                      </p:to>
                                    </p:set>
                                    <p:animEffect transition="in" filter="dissolve">
                                      <p:cBhvr>
                                        <p:cTn id="11" dur="500"/>
                                        <p:tgtEl>
                                          <p:spTgt spid="19865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dissolve">
                                      <p:cBhvr>
                                        <p:cTn id="15" dur="500"/>
                                        <p:tgtEl>
                                          <p:spTgt spid="198659">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98659">
                                            <p:txEl>
                                              <p:pRg st="3" end="3"/>
                                            </p:txEl>
                                          </p:spTgt>
                                        </p:tgtEl>
                                        <p:attrNameLst>
                                          <p:attrName>style.visibility</p:attrName>
                                        </p:attrNameLst>
                                      </p:cBhvr>
                                      <p:to>
                                        <p:strVal val="visible"/>
                                      </p:to>
                                    </p:set>
                                    <p:animEffect transition="in" filter="dissolve">
                                      <p:cBhvr>
                                        <p:cTn id="19" dur="500"/>
                                        <p:tgtEl>
                                          <p:spTgt spid="198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dvAuto="5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頁尾版面配置區 2">
            <a:extLst>
              <a:ext uri="{FF2B5EF4-FFF2-40B4-BE49-F238E27FC236}">
                <a16:creationId xmlns:a16="http://schemas.microsoft.com/office/drawing/2014/main" id="{DD8CCD8A-A419-F440-BFEA-1BFC13347BE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8196" name="日期版面配置區 1">
            <a:extLst>
              <a:ext uri="{FF2B5EF4-FFF2-40B4-BE49-F238E27FC236}">
                <a16:creationId xmlns:a16="http://schemas.microsoft.com/office/drawing/2014/main" id="{7AD3D48E-F43B-8545-AEBB-0BAE2FFB9DF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C44C6F0-86AA-0C44-9E6C-76B78DC94190}" type="datetime1">
              <a:rPr lang="zh-TW" altLang="en-US" sz="2000" smtClean="0"/>
              <a:pPr eaLnBrk="1" hangingPunct="1"/>
              <a:t>2022/4/7</a:t>
            </a:fld>
            <a:endParaRPr lang="en-US" altLang="zh-TW" sz="2000"/>
          </a:p>
        </p:txBody>
      </p:sp>
      <p:sp>
        <p:nvSpPr>
          <p:cNvPr id="8197" name="投影片編號版面配置區 3">
            <a:extLst>
              <a:ext uri="{FF2B5EF4-FFF2-40B4-BE49-F238E27FC236}">
                <a16:creationId xmlns:a16="http://schemas.microsoft.com/office/drawing/2014/main" id="{4B6797B7-1456-7C42-A6EE-9780A1A2D8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4B72387-BE74-2244-9A69-29473DEA8593}" type="slidenum">
              <a:rPr lang="en-US" altLang="zh-TW" sz="2000">
                <a:solidFill>
                  <a:srgbClr val="FF0000"/>
                </a:solidFill>
              </a:rPr>
              <a:pPr eaLnBrk="1" hangingPunct="1"/>
              <a:t>27</a:t>
            </a:fld>
            <a:endParaRPr lang="en-US" altLang="zh-TW" sz="2000">
              <a:solidFill>
                <a:srgbClr val="FF0000"/>
              </a:solidFill>
            </a:endParaRPr>
          </a:p>
        </p:txBody>
      </p:sp>
      <p:sp>
        <p:nvSpPr>
          <p:cNvPr id="8199" name="Rectangle 2">
            <a:extLst>
              <a:ext uri="{FF2B5EF4-FFF2-40B4-BE49-F238E27FC236}">
                <a16:creationId xmlns:a16="http://schemas.microsoft.com/office/drawing/2014/main" id="{7F31656F-76CA-3B49-93F7-8716B321CA88}"/>
              </a:ext>
            </a:extLst>
          </p:cNvPr>
          <p:cNvSpPr>
            <a:spLocks noGrp="1" noChangeArrowheads="1"/>
          </p:cNvSpPr>
          <p:nvPr>
            <p:ph type="title" idx="4294967295"/>
          </p:nvPr>
        </p:nvSpPr>
        <p:spPr>
          <a:xfrm>
            <a:off x="-180975" y="476250"/>
            <a:ext cx="4495800" cy="1143000"/>
          </a:xfrm>
        </p:spPr>
        <p:txBody>
          <a:bodyPr rtlCol="0">
            <a:normAutofit fontScale="90000"/>
          </a:bodyPr>
          <a:lstStyle/>
          <a:p>
            <a:pPr eaLnBrk="1" fontAlgn="ctr" hangingPunct="1">
              <a:spcAft>
                <a:spcPts val="0"/>
              </a:spcAft>
              <a:defRPr/>
            </a:pPr>
            <a:r>
              <a:rPr lang="zh-TW" altLang="en-US" dirty="0"/>
              <a:t>資料的精確度 </a:t>
            </a:r>
            <a:r>
              <a:rPr lang="en-US" altLang="zh-TW" dirty="0"/>
              <a:t>(Precision in data)</a:t>
            </a:r>
          </a:p>
        </p:txBody>
      </p:sp>
      <p:sp>
        <p:nvSpPr>
          <p:cNvPr id="199683" name="Rectangle 3">
            <a:extLst>
              <a:ext uri="{FF2B5EF4-FFF2-40B4-BE49-F238E27FC236}">
                <a16:creationId xmlns:a16="http://schemas.microsoft.com/office/drawing/2014/main" id="{B30364A7-E9DD-E140-9674-9AAF12DD405F}"/>
              </a:ext>
            </a:extLst>
          </p:cNvPr>
          <p:cNvSpPr>
            <a:spLocks noGrp="1" noChangeArrowheads="1"/>
          </p:cNvSpPr>
          <p:nvPr>
            <p:ph type="body" sz="half" idx="4294967295"/>
          </p:nvPr>
        </p:nvSpPr>
        <p:spPr>
          <a:xfrm>
            <a:off x="250825" y="1989138"/>
            <a:ext cx="4114800" cy="4114800"/>
          </a:xfrm>
        </p:spPr>
        <p:txBody>
          <a:bodyPr/>
          <a:lstStyle/>
          <a:p>
            <a:pPr eaLnBrk="1" hangingPunct="1">
              <a:lnSpc>
                <a:spcPct val="90000"/>
              </a:lnSpc>
            </a:pPr>
            <a:r>
              <a:rPr lang="zh-TW" altLang="en-US" sz="2400"/>
              <a:t>右圖是</a:t>
            </a:r>
            <a:r>
              <a:rPr lang="en-US" altLang="zh-TW" sz="2400"/>
              <a:t>AAVSO</a:t>
            </a:r>
            <a:r>
              <a:rPr lang="zh-TW" altLang="en-US" sz="2400"/>
              <a:t>的部分資料</a:t>
            </a:r>
          </a:p>
          <a:p>
            <a:pPr lvl="1" eaLnBrk="1" hangingPunct="1">
              <a:lnSpc>
                <a:spcPct val="90000"/>
              </a:lnSpc>
            </a:pPr>
            <a:r>
              <a:rPr lang="zh-TW" altLang="en-US" sz="2000"/>
              <a:t>天鵝座</a:t>
            </a:r>
            <a:r>
              <a:rPr lang="en-US" altLang="zh-TW" sz="2000"/>
              <a:t>SS</a:t>
            </a:r>
            <a:r>
              <a:rPr lang="zh-TW" altLang="en-US" sz="2000"/>
              <a:t>變星的光度對應時間的變化曲線</a:t>
            </a:r>
          </a:p>
          <a:p>
            <a:pPr lvl="1" eaLnBrk="1" hangingPunct="1">
              <a:lnSpc>
                <a:spcPct val="90000"/>
              </a:lnSpc>
            </a:pPr>
            <a:r>
              <a:rPr lang="zh-TW" altLang="en-US" sz="2000"/>
              <a:t>時間間隔為</a:t>
            </a:r>
            <a:r>
              <a:rPr lang="en-US" altLang="zh-TW" sz="2000"/>
              <a:t>90</a:t>
            </a:r>
            <a:r>
              <a:rPr lang="zh-TW" altLang="en-US" sz="2000"/>
              <a:t>天</a:t>
            </a:r>
          </a:p>
          <a:p>
            <a:pPr lvl="1" eaLnBrk="1" hangingPunct="1">
              <a:lnSpc>
                <a:spcPct val="90000"/>
              </a:lnSpc>
            </a:pPr>
            <a:endParaRPr lang="zh-TW" altLang="en-US" sz="2000"/>
          </a:p>
          <a:p>
            <a:pPr eaLnBrk="1" hangingPunct="1">
              <a:lnSpc>
                <a:spcPct val="90000"/>
              </a:lnSpc>
            </a:pPr>
            <a:r>
              <a:rPr lang="zh-TW" altLang="en-US" sz="2400"/>
              <a:t>這種圖稱為</a:t>
            </a:r>
            <a:r>
              <a:rPr lang="en-US" altLang="zh-TW" sz="2400"/>
              <a:t>【</a:t>
            </a:r>
            <a:r>
              <a:rPr lang="zh-TW" altLang="en-US" sz="2400"/>
              <a:t>光度曲線</a:t>
            </a:r>
            <a:r>
              <a:rPr lang="en-US" altLang="zh-TW" sz="2400"/>
              <a:t>】</a:t>
            </a:r>
          </a:p>
          <a:p>
            <a:pPr eaLnBrk="1" hangingPunct="1">
              <a:lnSpc>
                <a:spcPct val="90000"/>
              </a:lnSpc>
            </a:pPr>
            <a:endParaRPr lang="en-US" altLang="zh-TW" sz="2400" i="1"/>
          </a:p>
          <a:p>
            <a:pPr eaLnBrk="1" hangingPunct="1">
              <a:lnSpc>
                <a:spcPct val="90000"/>
              </a:lnSpc>
            </a:pPr>
            <a:r>
              <a:rPr lang="en-US" altLang="zh-TW" sz="2400"/>
              <a:t>SS Cyg </a:t>
            </a:r>
            <a:r>
              <a:rPr lang="zh-TW" altLang="en-US" sz="2400"/>
              <a:t>是位在天鵝座的一顆變星</a:t>
            </a:r>
            <a:endParaRPr lang="zh-TW" altLang="en-US" sz="2800"/>
          </a:p>
        </p:txBody>
      </p:sp>
      <p:grpSp>
        <p:nvGrpSpPr>
          <p:cNvPr id="8200" name="Group 12">
            <a:extLst>
              <a:ext uri="{FF2B5EF4-FFF2-40B4-BE49-F238E27FC236}">
                <a16:creationId xmlns:a16="http://schemas.microsoft.com/office/drawing/2014/main" id="{F0971E6E-36C9-9C4A-9595-EAFA3AFA6961}"/>
              </a:ext>
            </a:extLst>
          </p:cNvPr>
          <p:cNvGrpSpPr>
            <a:grpSpLocks/>
          </p:cNvGrpSpPr>
          <p:nvPr/>
        </p:nvGrpSpPr>
        <p:grpSpPr bwMode="auto">
          <a:xfrm>
            <a:off x="4184650" y="0"/>
            <a:ext cx="4732338" cy="6021388"/>
            <a:chOff x="2687" y="144"/>
            <a:chExt cx="3188" cy="4176"/>
          </a:xfrm>
        </p:grpSpPr>
        <p:graphicFrame>
          <p:nvGraphicFramePr>
            <p:cNvPr id="8194" name="Object 6">
              <a:extLst>
                <a:ext uri="{FF2B5EF4-FFF2-40B4-BE49-F238E27FC236}">
                  <a16:creationId xmlns:a16="http://schemas.microsoft.com/office/drawing/2014/main" id="{AB5AF034-21ED-184F-A4BF-A3AC4E613651}"/>
                </a:ext>
              </a:extLst>
            </p:cNvPr>
            <p:cNvGraphicFramePr>
              <a:graphicFrameLocks noChangeAspect="1"/>
            </p:cNvGraphicFramePr>
            <p:nvPr/>
          </p:nvGraphicFramePr>
          <p:xfrm>
            <a:off x="2851" y="144"/>
            <a:ext cx="3024" cy="4176"/>
          </p:xfrm>
          <a:graphic>
            <a:graphicData uri="http://schemas.openxmlformats.org/presentationml/2006/ole">
              <mc:AlternateContent xmlns:mc="http://schemas.openxmlformats.org/markup-compatibility/2006">
                <mc:Choice xmlns:v="urn:schemas-microsoft-com:vml" Requires="v">
                  <p:oleObj spid="_x0000_s8203" name="Worksheet" r:id="rId4" imgW="9740900" imgH="11620500" progId="Excel.Sheet.8">
                    <p:embed/>
                  </p:oleObj>
                </mc:Choice>
                <mc:Fallback>
                  <p:oleObj name="Worksheet" r:id="rId4" imgW="9740900" imgH="11620500"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4411" t="3334" r="2942"/>
                        <a:stretch>
                          <a:fillRect/>
                        </a:stretch>
                      </p:blipFill>
                      <p:spPr bwMode="auto">
                        <a:xfrm>
                          <a:off x="2851" y="144"/>
                          <a:ext cx="3024" cy="4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1" name="Text Box 7">
              <a:extLst>
                <a:ext uri="{FF2B5EF4-FFF2-40B4-BE49-F238E27FC236}">
                  <a16:creationId xmlns:a16="http://schemas.microsoft.com/office/drawing/2014/main" id="{9061B78F-D9ED-7642-89CF-FC25640C7298}"/>
                </a:ext>
              </a:extLst>
            </p:cNvPr>
            <p:cNvSpPr txBox="1">
              <a:spLocks noChangeArrowheads="1"/>
            </p:cNvSpPr>
            <p:nvPr/>
          </p:nvSpPr>
          <p:spPr bwMode="auto">
            <a:xfrm rot="-5400000">
              <a:off x="2513" y="3196"/>
              <a:ext cx="73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Brightness SS Cyg</a:t>
              </a:r>
              <a:endParaRPr kumimoji="0" lang="en-US" altLang="zh-TW" sz="2800">
                <a:latin typeface="Times New Roman" panose="02020603050405020304" pitchFamily="18" charset="0"/>
              </a:endParaRPr>
            </a:p>
          </p:txBody>
        </p:sp>
        <p:sp>
          <p:nvSpPr>
            <p:cNvPr id="8202" name="Text Box 8">
              <a:extLst>
                <a:ext uri="{FF2B5EF4-FFF2-40B4-BE49-F238E27FC236}">
                  <a16:creationId xmlns:a16="http://schemas.microsoft.com/office/drawing/2014/main" id="{B3C3CED8-D417-8242-9E02-30D5EF25F4AD}"/>
                </a:ext>
              </a:extLst>
            </p:cNvPr>
            <p:cNvSpPr txBox="1">
              <a:spLocks noChangeArrowheads="1"/>
            </p:cNvSpPr>
            <p:nvPr/>
          </p:nvSpPr>
          <p:spPr bwMode="auto">
            <a:xfrm>
              <a:off x="3703" y="4035"/>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dissolve">
                                      <p:cBhvr>
                                        <p:cTn id="7" dur="500"/>
                                        <p:tgtEl>
                                          <p:spTgt spid="199683">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99683">
                                            <p:txEl>
                                              <p:pRg st="1" end="1"/>
                                            </p:txEl>
                                          </p:spTgt>
                                        </p:tgtEl>
                                        <p:attrNameLst>
                                          <p:attrName>style.visibility</p:attrName>
                                        </p:attrNameLst>
                                      </p:cBhvr>
                                      <p:to>
                                        <p:strVal val="visible"/>
                                      </p:to>
                                    </p:set>
                                    <p:animEffect transition="in" filter="dissolve">
                                      <p:cBhvr>
                                        <p:cTn id="11" dur="500"/>
                                        <p:tgtEl>
                                          <p:spTgt spid="199683">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99683">
                                            <p:txEl>
                                              <p:pRg st="2" end="2"/>
                                            </p:txEl>
                                          </p:spTgt>
                                        </p:tgtEl>
                                        <p:attrNameLst>
                                          <p:attrName>style.visibility</p:attrName>
                                        </p:attrNameLst>
                                      </p:cBhvr>
                                      <p:to>
                                        <p:strVal val="visible"/>
                                      </p:to>
                                    </p:set>
                                    <p:animEffect transition="in" filter="dissolve">
                                      <p:cBhvr>
                                        <p:cTn id="15" dur="500"/>
                                        <p:tgtEl>
                                          <p:spTgt spid="199683">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99683">
                                            <p:txEl>
                                              <p:pRg st="4" end="4"/>
                                            </p:txEl>
                                          </p:spTgt>
                                        </p:tgtEl>
                                        <p:attrNameLst>
                                          <p:attrName>style.visibility</p:attrName>
                                        </p:attrNameLst>
                                      </p:cBhvr>
                                      <p:to>
                                        <p:strVal val="visible"/>
                                      </p:to>
                                    </p:set>
                                    <p:animEffect transition="in" filter="dissolve">
                                      <p:cBhvr>
                                        <p:cTn id="19" dur="500"/>
                                        <p:tgtEl>
                                          <p:spTgt spid="199683">
                                            <p:txEl>
                                              <p:pRg st="4" end="4"/>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99683">
                                            <p:txEl>
                                              <p:pRg st="6" end="6"/>
                                            </p:txEl>
                                          </p:spTgt>
                                        </p:tgtEl>
                                        <p:attrNameLst>
                                          <p:attrName>style.visibility</p:attrName>
                                        </p:attrNameLst>
                                      </p:cBhvr>
                                      <p:to>
                                        <p:strVal val="visible"/>
                                      </p:to>
                                    </p:set>
                                    <p:animEffect transition="in" filter="dissolve">
                                      <p:cBhvr>
                                        <p:cTn id="23" dur="500"/>
                                        <p:tgtEl>
                                          <p:spTgt spid="199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2" advAuto="5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日期版面配置區 1">
            <a:extLst>
              <a:ext uri="{FF2B5EF4-FFF2-40B4-BE49-F238E27FC236}">
                <a16:creationId xmlns:a16="http://schemas.microsoft.com/office/drawing/2014/main" id="{7BC75AB5-D641-D749-A0FD-FF1716C59D3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6B33660-9BAB-2D40-B4B1-81EC32F86B4A}" type="datetime1">
              <a:rPr lang="zh-TW" altLang="en-US" sz="2000" smtClean="0"/>
              <a:pPr eaLnBrk="1" hangingPunct="1"/>
              <a:t>2022/4/7</a:t>
            </a:fld>
            <a:endParaRPr lang="en-US" altLang="zh-TW" sz="2000"/>
          </a:p>
        </p:txBody>
      </p:sp>
      <p:sp>
        <p:nvSpPr>
          <p:cNvPr id="9220" name="頁尾版面配置區 2">
            <a:extLst>
              <a:ext uri="{FF2B5EF4-FFF2-40B4-BE49-F238E27FC236}">
                <a16:creationId xmlns:a16="http://schemas.microsoft.com/office/drawing/2014/main" id="{005B8182-35FA-2841-BA7C-4E370B61A5B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9221" name="投影片編號版面配置區 3">
            <a:extLst>
              <a:ext uri="{FF2B5EF4-FFF2-40B4-BE49-F238E27FC236}">
                <a16:creationId xmlns:a16="http://schemas.microsoft.com/office/drawing/2014/main" id="{6AAED47D-47BB-744E-9377-305944CFB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760717B-33A3-0E4D-88D6-46DDA8FE878B}" type="slidenum">
              <a:rPr lang="en-US" altLang="zh-TW" sz="2000">
                <a:solidFill>
                  <a:srgbClr val="FF0000"/>
                </a:solidFill>
              </a:rPr>
              <a:pPr eaLnBrk="1" hangingPunct="1"/>
              <a:t>28</a:t>
            </a:fld>
            <a:endParaRPr lang="en-US" altLang="zh-TW" sz="2000">
              <a:solidFill>
                <a:srgbClr val="FF0000"/>
              </a:solidFill>
            </a:endParaRPr>
          </a:p>
        </p:txBody>
      </p:sp>
      <p:sp>
        <p:nvSpPr>
          <p:cNvPr id="200707" name="Rectangle 3">
            <a:extLst>
              <a:ext uri="{FF2B5EF4-FFF2-40B4-BE49-F238E27FC236}">
                <a16:creationId xmlns:a16="http://schemas.microsoft.com/office/drawing/2014/main" id="{F44C17F4-3940-C54D-A058-53F1400C68FF}"/>
              </a:ext>
            </a:extLst>
          </p:cNvPr>
          <p:cNvSpPr>
            <a:spLocks noGrp="1" noChangeArrowheads="1"/>
          </p:cNvSpPr>
          <p:nvPr>
            <p:ph type="body" sz="half" idx="4294967295"/>
          </p:nvPr>
        </p:nvSpPr>
        <p:spPr>
          <a:xfrm>
            <a:off x="323850" y="1989138"/>
            <a:ext cx="3810000" cy="4114800"/>
          </a:xfrm>
        </p:spPr>
        <p:txBody>
          <a:bodyPr/>
          <a:lstStyle/>
          <a:p>
            <a:pPr eaLnBrk="1" hangingPunct="1"/>
            <a:r>
              <a:rPr lang="en-US" altLang="zh-TW" sz="2400"/>
              <a:t>SS Cygni </a:t>
            </a:r>
            <a:r>
              <a:rPr lang="zh-TW" altLang="en-US" sz="2400"/>
              <a:t>的光度每幾個月就會有戲劇性的變化</a:t>
            </a:r>
          </a:p>
          <a:p>
            <a:pPr eaLnBrk="1" hangingPunct="1"/>
            <a:r>
              <a:rPr lang="zh-TW" altLang="en-US" sz="2400"/>
              <a:t>每一個點都是</a:t>
            </a:r>
            <a:r>
              <a:rPr lang="en-US" altLang="zh-TW" sz="2400"/>
              <a:t>AAVSO</a:t>
            </a:r>
            <a:r>
              <a:rPr lang="zh-TW" altLang="en-US" sz="2400"/>
              <a:t>散佈在全球各地的觀測者所提供的</a:t>
            </a:r>
          </a:p>
          <a:p>
            <a:pPr eaLnBrk="1" hangingPunct="1"/>
            <a:r>
              <a:rPr lang="zh-TW" altLang="en-US" sz="2400"/>
              <a:t>有些觀測資料可以追溯至</a:t>
            </a:r>
            <a:r>
              <a:rPr lang="en-US" altLang="zh-TW" sz="2400"/>
              <a:t>1911</a:t>
            </a:r>
            <a:r>
              <a:rPr lang="zh-TW" altLang="en-US" sz="2400"/>
              <a:t>年</a:t>
            </a:r>
            <a:endParaRPr lang="zh-TW" altLang="en-US" sz="2800"/>
          </a:p>
          <a:p>
            <a:pPr eaLnBrk="1" hangingPunct="1"/>
            <a:r>
              <a:rPr lang="zh-TW" altLang="en-US" sz="2400"/>
              <a:t>你也可以完成相似的測量工作！</a:t>
            </a:r>
            <a:endParaRPr lang="zh-TW" altLang="en-US" sz="2800"/>
          </a:p>
        </p:txBody>
      </p:sp>
      <p:sp>
        <p:nvSpPr>
          <p:cNvPr id="9223" name="Rectangle 2">
            <a:extLst>
              <a:ext uri="{FF2B5EF4-FFF2-40B4-BE49-F238E27FC236}">
                <a16:creationId xmlns:a16="http://schemas.microsoft.com/office/drawing/2014/main" id="{286D0DC3-754D-DA4F-A211-A73ED2C507ED}"/>
              </a:ext>
            </a:extLst>
          </p:cNvPr>
          <p:cNvSpPr>
            <a:spLocks noGrp="1" noChangeArrowheads="1"/>
          </p:cNvSpPr>
          <p:nvPr>
            <p:ph type="title" idx="4294967295"/>
          </p:nvPr>
        </p:nvSpPr>
        <p:spPr>
          <a:xfrm>
            <a:off x="0" y="457200"/>
            <a:ext cx="4495800" cy="1531938"/>
          </a:xfrm>
        </p:spPr>
        <p:txBody>
          <a:bodyPr/>
          <a:lstStyle/>
          <a:p>
            <a:pPr eaLnBrk="1" hangingPunct="1"/>
            <a:r>
              <a:rPr lang="zh-TW" altLang="en-US"/>
              <a:t>資料的精確度 </a:t>
            </a:r>
            <a:r>
              <a:rPr lang="en-US" altLang="zh-TW"/>
              <a:t>(Precision in data)</a:t>
            </a:r>
          </a:p>
        </p:txBody>
      </p:sp>
      <p:grpSp>
        <p:nvGrpSpPr>
          <p:cNvPr id="9224" name="Group 10">
            <a:extLst>
              <a:ext uri="{FF2B5EF4-FFF2-40B4-BE49-F238E27FC236}">
                <a16:creationId xmlns:a16="http://schemas.microsoft.com/office/drawing/2014/main" id="{F0B451CB-22EB-0E48-A9B5-8B155157C851}"/>
              </a:ext>
            </a:extLst>
          </p:cNvPr>
          <p:cNvGrpSpPr>
            <a:grpSpLocks/>
          </p:cNvGrpSpPr>
          <p:nvPr/>
        </p:nvGrpSpPr>
        <p:grpSpPr bwMode="auto">
          <a:xfrm>
            <a:off x="4373563" y="0"/>
            <a:ext cx="4494212" cy="6021388"/>
            <a:chOff x="2687" y="144"/>
            <a:chExt cx="3095" cy="4176"/>
          </a:xfrm>
        </p:grpSpPr>
        <p:graphicFrame>
          <p:nvGraphicFramePr>
            <p:cNvPr id="9218" name="Object 11">
              <a:extLst>
                <a:ext uri="{FF2B5EF4-FFF2-40B4-BE49-F238E27FC236}">
                  <a16:creationId xmlns:a16="http://schemas.microsoft.com/office/drawing/2014/main" id="{08CD4C90-B2A6-CF48-A587-E8CCA3BDA33D}"/>
                </a:ext>
              </a:extLst>
            </p:cNvPr>
            <p:cNvGraphicFramePr>
              <a:graphicFrameLocks noChangeAspect="1"/>
            </p:cNvGraphicFramePr>
            <p:nvPr/>
          </p:nvGraphicFramePr>
          <p:xfrm>
            <a:off x="2758" y="144"/>
            <a:ext cx="3024" cy="4176"/>
          </p:xfrm>
          <a:graphic>
            <a:graphicData uri="http://schemas.openxmlformats.org/presentationml/2006/ole">
              <mc:AlternateContent xmlns:mc="http://schemas.openxmlformats.org/markup-compatibility/2006">
                <mc:Choice xmlns:v="urn:schemas-microsoft-com:vml" Requires="v">
                  <p:oleObj spid="_x0000_s9227" name="Worksheet" r:id="rId4" imgW="9740900" imgH="11620500" progId="Excel.Sheet.8">
                    <p:embed/>
                  </p:oleObj>
                </mc:Choice>
                <mc:Fallback>
                  <p:oleObj name="Worksheet" r:id="rId4" imgW="9740900" imgH="11620500"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4411" t="3334" r="2942"/>
                        <a:stretch>
                          <a:fillRect/>
                        </a:stretch>
                      </p:blipFill>
                      <p:spPr bwMode="auto">
                        <a:xfrm>
                          <a:off x="2758" y="144"/>
                          <a:ext cx="3024" cy="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12">
              <a:extLst>
                <a:ext uri="{FF2B5EF4-FFF2-40B4-BE49-F238E27FC236}">
                  <a16:creationId xmlns:a16="http://schemas.microsoft.com/office/drawing/2014/main" id="{21FC8539-B14F-BB40-8358-C82F69EE2C28}"/>
                </a:ext>
              </a:extLst>
            </p:cNvPr>
            <p:cNvSpPr txBox="1">
              <a:spLocks noChangeArrowheads="1"/>
            </p:cNvSpPr>
            <p:nvPr/>
          </p:nvSpPr>
          <p:spPr bwMode="auto">
            <a:xfrm rot="-5400000">
              <a:off x="2513" y="3196"/>
              <a:ext cx="73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Brightness SS Cyg</a:t>
              </a:r>
              <a:endParaRPr kumimoji="0" lang="en-US" altLang="zh-TW" sz="2800">
                <a:latin typeface="Times New Roman" panose="02020603050405020304" pitchFamily="18" charset="0"/>
              </a:endParaRPr>
            </a:p>
          </p:txBody>
        </p:sp>
        <p:sp>
          <p:nvSpPr>
            <p:cNvPr id="9226" name="Text Box 13">
              <a:extLst>
                <a:ext uri="{FF2B5EF4-FFF2-40B4-BE49-F238E27FC236}">
                  <a16:creationId xmlns:a16="http://schemas.microsoft.com/office/drawing/2014/main" id="{67129EA4-AB9C-8A41-B336-75FE538ABAAE}"/>
                </a:ext>
              </a:extLst>
            </p:cNvPr>
            <p:cNvSpPr txBox="1">
              <a:spLocks noChangeArrowheads="1"/>
            </p:cNvSpPr>
            <p:nvPr/>
          </p:nvSpPr>
          <p:spPr bwMode="auto">
            <a:xfrm>
              <a:off x="3703" y="4035"/>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dissolve">
                                      <p:cBhvr>
                                        <p:cTn id="7" dur="500"/>
                                        <p:tgtEl>
                                          <p:spTgt spid="20070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0707">
                                            <p:txEl>
                                              <p:pRg st="1" end="1"/>
                                            </p:txEl>
                                          </p:spTgt>
                                        </p:tgtEl>
                                        <p:attrNameLst>
                                          <p:attrName>style.visibility</p:attrName>
                                        </p:attrNameLst>
                                      </p:cBhvr>
                                      <p:to>
                                        <p:strVal val="visible"/>
                                      </p:to>
                                    </p:set>
                                    <p:animEffect transition="in" filter="dissolve">
                                      <p:cBhvr>
                                        <p:cTn id="11" dur="500"/>
                                        <p:tgtEl>
                                          <p:spTgt spid="20070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0707">
                                            <p:txEl>
                                              <p:pRg st="2" end="2"/>
                                            </p:txEl>
                                          </p:spTgt>
                                        </p:tgtEl>
                                        <p:attrNameLst>
                                          <p:attrName>style.visibility</p:attrName>
                                        </p:attrNameLst>
                                      </p:cBhvr>
                                      <p:to>
                                        <p:strVal val="visible"/>
                                      </p:to>
                                    </p:set>
                                    <p:animEffect transition="in" filter="dissolve">
                                      <p:cBhvr>
                                        <p:cTn id="15" dur="500"/>
                                        <p:tgtEl>
                                          <p:spTgt spid="200707">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00707">
                                            <p:txEl>
                                              <p:pRg st="3" end="3"/>
                                            </p:txEl>
                                          </p:spTgt>
                                        </p:tgtEl>
                                        <p:attrNameLst>
                                          <p:attrName>style.visibility</p:attrName>
                                        </p:attrNameLst>
                                      </p:cBhvr>
                                      <p:to>
                                        <p:strVal val="visible"/>
                                      </p:to>
                                    </p:set>
                                    <p:animEffect transition="in" filter="dissolve">
                                      <p:cBhvr>
                                        <p:cTn id="19" dur="500"/>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dvAuto="5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7FC02578-BE51-B947-A39F-07039DEEEEE3}"/>
              </a:ext>
            </a:extLst>
          </p:cNvPr>
          <p:cNvSpPr>
            <a:spLocks noGrp="1" noChangeArrowheads="1"/>
          </p:cNvSpPr>
          <p:nvPr>
            <p:ph type="title"/>
          </p:nvPr>
        </p:nvSpPr>
        <p:spPr/>
        <p:txBody>
          <a:bodyPr/>
          <a:lstStyle/>
          <a:p>
            <a:pPr eaLnBrk="1" hangingPunct="1"/>
            <a:r>
              <a:rPr lang="zh-TW" altLang="en-US"/>
              <a:t>你需要學些什麼？</a:t>
            </a:r>
          </a:p>
        </p:txBody>
      </p:sp>
      <p:sp>
        <p:nvSpPr>
          <p:cNvPr id="263173" name="Rectangle 5">
            <a:extLst>
              <a:ext uri="{FF2B5EF4-FFF2-40B4-BE49-F238E27FC236}">
                <a16:creationId xmlns:a16="http://schemas.microsoft.com/office/drawing/2014/main" id="{CB468D4B-1F02-9044-8DA6-4586459ED36C}"/>
              </a:ext>
            </a:extLst>
          </p:cNvPr>
          <p:cNvSpPr>
            <a:spLocks noGrp="1" noChangeArrowheads="1"/>
          </p:cNvSpPr>
          <p:nvPr>
            <p:ph sz="quarter" idx="1"/>
          </p:nvPr>
        </p:nvSpPr>
        <p:spPr>
          <a:xfrm>
            <a:off x="684213" y="2060575"/>
            <a:ext cx="4175125" cy="3176588"/>
          </a:xfrm>
        </p:spPr>
        <p:txBody>
          <a:bodyPr/>
          <a:lstStyle/>
          <a:p>
            <a:pPr eaLnBrk="1" hangingPunct="1"/>
            <a:r>
              <a:rPr lang="zh-TW" altLang="en-US" sz="2400"/>
              <a:t>我們也將學會如何從雜訊中檢出有科學意義的訊息</a:t>
            </a:r>
          </a:p>
          <a:p>
            <a:pPr eaLnBrk="1" hangingPunct="1"/>
            <a:r>
              <a:rPr lang="zh-TW" altLang="en-US" sz="2400"/>
              <a:t>你將學到你的觀測是非常有用的</a:t>
            </a:r>
          </a:p>
          <a:p>
            <a:pPr lvl="1" eaLnBrk="1" hangingPunct="1"/>
            <a:r>
              <a:rPr lang="zh-TW" altLang="en-US" sz="2000"/>
              <a:t>即使你還在學習中</a:t>
            </a:r>
          </a:p>
          <a:p>
            <a:pPr eaLnBrk="1" hangingPunct="1"/>
            <a:r>
              <a:rPr lang="zh-TW" altLang="en-US" sz="2400"/>
              <a:t>你的預測會越來越好</a:t>
            </a:r>
          </a:p>
          <a:p>
            <a:pPr eaLnBrk="1" hangingPunct="1"/>
            <a:endParaRPr lang="en-US" altLang="zh-TW" sz="2400"/>
          </a:p>
        </p:txBody>
      </p:sp>
      <p:sp>
        <p:nvSpPr>
          <p:cNvPr id="45060" name="Rectangle 6">
            <a:extLst>
              <a:ext uri="{FF2B5EF4-FFF2-40B4-BE49-F238E27FC236}">
                <a16:creationId xmlns:a16="http://schemas.microsoft.com/office/drawing/2014/main" id="{05725400-D502-B048-B6A8-C66FC549BB24}"/>
              </a:ext>
            </a:extLst>
          </p:cNvPr>
          <p:cNvSpPr>
            <a:spLocks noGrp="1" noChangeArrowheads="1"/>
          </p:cNvSpPr>
          <p:nvPr>
            <p:ph sz="quarter" idx="2"/>
          </p:nvPr>
        </p:nvSpPr>
        <p:spPr/>
        <p:txBody>
          <a:bodyPr/>
          <a:lstStyle/>
          <a:p>
            <a:pPr eaLnBrk="1" hangingPunct="1"/>
            <a:endParaRPr lang="zh-TW" altLang="zh-TW" sz="2400"/>
          </a:p>
        </p:txBody>
      </p:sp>
      <p:sp>
        <p:nvSpPr>
          <p:cNvPr id="45061" name="Rectangle 7">
            <a:extLst>
              <a:ext uri="{FF2B5EF4-FFF2-40B4-BE49-F238E27FC236}">
                <a16:creationId xmlns:a16="http://schemas.microsoft.com/office/drawing/2014/main" id="{9F78E4C3-F57B-5F40-8CB7-E186514BA0A1}"/>
              </a:ext>
            </a:extLst>
          </p:cNvPr>
          <p:cNvSpPr>
            <a:spLocks noGrp="1" noChangeArrowheads="1"/>
          </p:cNvSpPr>
          <p:nvPr>
            <p:ph type="body" sz="half" idx="3"/>
          </p:nvPr>
        </p:nvSpPr>
        <p:spPr>
          <a:xfrm>
            <a:off x="685800" y="5229225"/>
            <a:ext cx="7772400" cy="938213"/>
          </a:xfrm>
        </p:spPr>
        <p:txBody>
          <a:bodyPr/>
          <a:lstStyle/>
          <a:p>
            <a:pPr eaLnBrk="1" hangingPunct="1">
              <a:lnSpc>
                <a:spcPct val="90000"/>
              </a:lnSpc>
            </a:pPr>
            <a:r>
              <a:rPr lang="zh-TW" altLang="en-US" sz="2800"/>
              <a:t>右圖是</a:t>
            </a:r>
            <a:r>
              <a:rPr lang="en-US" altLang="zh-TW" sz="2800"/>
              <a:t>AAVSO</a:t>
            </a:r>
            <a:r>
              <a:rPr lang="zh-TW" altLang="en-US" sz="2800"/>
              <a:t>的會員</a:t>
            </a:r>
            <a:r>
              <a:rPr lang="en-US" altLang="zh-TW" sz="2800"/>
              <a:t>Lew Cook</a:t>
            </a:r>
            <a:r>
              <a:rPr lang="zh-TW" altLang="en-US" sz="2800"/>
              <a:t>使用</a:t>
            </a:r>
            <a:r>
              <a:rPr lang="en-US" altLang="zh-TW" sz="2800"/>
              <a:t>CCD</a:t>
            </a:r>
            <a:r>
              <a:rPr lang="zh-TW" altLang="en-US" sz="2800"/>
              <a:t>長期觀測變星</a:t>
            </a:r>
            <a:r>
              <a:rPr lang="en-US" altLang="zh-TW" sz="2800"/>
              <a:t>QY Per(</a:t>
            </a:r>
            <a:r>
              <a:rPr lang="zh-TW" altLang="en-US" sz="2800"/>
              <a:t>英仙座 </a:t>
            </a:r>
            <a:r>
              <a:rPr lang="en-US" altLang="zh-TW" sz="2800"/>
              <a:t>QY </a:t>
            </a:r>
            <a:r>
              <a:rPr lang="zh-TW" altLang="en-US" sz="2800"/>
              <a:t>變星</a:t>
            </a:r>
            <a:r>
              <a:rPr lang="en-US" altLang="zh-TW" sz="2800"/>
              <a:t>)</a:t>
            </a:r>
            <a:r>
              <a:rPr lang="zh-TW" altLang="en-US" sz="2800"/>
              <a:t>的資料</a:t>
            </a:r>
          </a:p>
        </p:txBody>
      </p:sp>
      <p:sp>
        <p:nvSpPr>
          <p:cNvPr id="45062" name="日期版面配置區 5">
            <a:extLst>
              <a:ext uri="{FF2B5EF4-FFF2-40B4-BE49-F238E27FC236}">
                <a16:creationId xmlns:a16="http://schemas.microsoft.com/office/drawing/2014/main" id="{9ADC9F08-AB14-EA4E-BF68-28F8142CCC0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11FC1AA-E8C8-A749-8D75-FFE90AD346CB}" type="datetime1">
              <a:rPr lang="zh-TW" altLang="en-US" sz="2000" smtClean="0"/>
              <a:pPr eaLnBrk="1" hangingPunct="1"/>
              <a:t>2022/4/7</a:t>
            </a:fld>
            <a:endParaRPr lang="en-US" altLang="zh-TW" sz="2000"/>
          </a:p>
        </p:txBody>
      </p:sp>
      <p:sp>
        <p:nvSpPr>
          <p:cNvPr id="45063" name="頁尾版面配置區 6">
            <a:extLst>
              <a:ext uri="{FF2B5EF4-FFF2-40B4-BE49-F238E27FC236}">
                <a16:creationId xmlns:a16="http://schemas.microsoft.com/office/drawing/2014/main" id="{CEE1EB7D-5180-5144-933F-4254E8AE8FB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45064" name="投影片編號版面配置區 7">
            <a:extLst>
              <a:ext uri="{FF2B5EF4-FFF2-40B4-BE49-F238E27FC236}">
                <a16:creationId xmlns:a16="http://schemas.microsoft.com/office/drawing/2014/main" id="{55799BC6-533D-3945-A9CC-7633334069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3D42642-39DA-904C-BC87-DAB5AFC9DC66}" type="slidenum">
              <a:rPr lang="en-US" altLang="zh-TW" sz="2000">
                <a:solidFill>
                  <a:srgbClr val="FF0000"/>
                </a:solidFill>
              </a:rPr>
              <a:pPr eaLnBrk="1" hangingPunct="1"/>
              <a:t>2</a:t>
            </a:fld>
            <a:endParaRPr lang="en-US" altLang="zh-TW" sz="2000">
              <a:solidFill>
                <a:srgbClr val="FF0000"/>
              </a:solidFill>
            </a:endParaRPr>
          </a:p>
        </p:txBody>
      </p:sp>
      <p:grpSp>
        <p:nvGrpSpPr>
          <p:cNvPr id="45065" name="Group 8">
            <a:extLst>
              <a:ext uri="{FF2B5EF4-FFF2-40B4-BE49-F238E27FC236}">
                <a16:creationId xmlns:a16="http://schemas.microsoft.com/office/drawing/2014/main" id="{0E9D5190-3649-884B-BFAD-DC33DBE75981}"/>
              </a:ext>
            </a:extLst>
          </p:cNvPr>
          <p:cNvGrpSpPr>
            <a:grpSpLocks/>
          </p:cNvGrpSpPr>
          <p:nvPr/>
        </p:nvGrpSpPr>
        <p:grpSpPr bwMode="auto">
          <a:xfrm>
            <a:off x="4572000" y="1989138"/>
            <a:ext cx="4343400" cy="3284537"/>
            <a:chOff x="3024" y="1245"/>
            <a:chExt cx="2736" cy="2069"/>
          </a:xfrm>
        </p:grpSpPr>
        <p:pic>
          <p:nvPicPr>
            <p:cNvPr id="45066" name="Picture 9" descr="QYPer542">
              <a:extLst>
                <a:ext uri="{FF2B5EF4-FFF2-40B4-BE49-F238E27FC236}">
                  <a16:creationId xmlns:a16="http://schemas.microsoft.com/office/drawing/2014/main" id="{D86DF396-AC6A-CC41-9AD8-86637BD5F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245"/>
              <a:ext cx="2736"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10">
              <a:extLst>
                <a:ext uri="{FF2B5EF4-FFF2-40B4-BE49-F238E27FC236}">
                  <a16:creationId xmlns:a16="http://schemas.microsoft.com/office/drawing/2014/main" id="{1F6E5792-D8F0-9C48-BF5A-4C670BA1D6FD}"/>
                </a:ext>
              </a:extLst>
            </p:cNvPr>
            <p:cNvSpPr txBox="1">
              <a:spLocks noChangeArrowheads="1"/>
            </p:cNvSpPr>
            <p:nvPr/>
          </p:nvSpPr>
          <p:spPr bwMode="auto">
            <a:xfrm>
              <a:off x="3350" y="1727"/>
              <a:ext cx="11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200">
                  <a:solidFill>
                    <a:schemeClr val="bg2"/>
                  </a:solidFill>
                  <a:latin typeface="Times New Roman" panose="02020603050405020304" pitchFamily="18" charset="0"/>
                </a:rPr>
                <a:t>Constant (comparison) star</a:t>
              </a:r>
              <a:endParaRPr kumimoji="0" lang="en-US" altLang="zh-TW" sz="1400">
                <a:solidFill>
                  <a:schemeClr val="bg2"/>
                </a:solidFill>
                <a:latin typeface="Times New Roman" panose="02020603050405020304" pitchFamily="18" charset="0"/>
              </a:endParaRPr>
            </a:p>
          </p:txBody>
        </p:sp>
        <p:sp>
          <p:nvSpPr>
            <p:cNvPr id="45068" name="Text Box 11">
              <a:extLst>
                <a:ext uri="{FF2B5EF4-FFF2-40B4-BE49-F238E27FC236}">
                  <a16:creationId xmlns:a16="http://schemas.microsoft.com/office/drawing/2014/main" id="{D3BDACD5-31D0-9C4B-AA58-10D7B9AEBA7A}"/>
                </a:ext>
              </a:extLst>
            </p:cNvPr>
            <p:cNvSpPr txBox="1">
              <a:spLocks noChangeArrowheads="1"/>
            </p:cNvSpPr>
            <p:nvPr/>
          </p:nvSpPr>
          <p:spPr bwMode="auto">
            <a:xfrm>
              <a:off x="3410" y="2201"/>
              <a:ext cx="6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200">
                  <a:solidFill>
                    <a:schemeClr val="bg2"/>
                  </a:solidFill>
                  <a:latin typeface="Times New Roman" panose="02020603050405020304" pitchFamily="18" charset="0"/>
                </a:rPr>
                <a:t>Variable star</a:t>
              </a:r>
              <a:endParaRPr kumimoji="0" lang="en-US" altLang="zh-TW" sz="12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63173">
                                            <p:txEl>
                                              <p:pRg st="0" end="0"/>
                                            </p:txEl>
                                          </p:spTgt>
                                        </p:tgtEl>
                                        <p:attrNameLst>
                                          <p:attrName>style.visibility</p:attrName>
                                        </p:attrNameLst>
                                      </p:cBhvr>
                                      <p:to>
                                        <p:strVal val="visible"/>
                                      </p:to>
                                    </p:set>
                                    <p:animEffect transition="in" filter="dissolve">
                                      <p:cBhvr>
                                        <p:cTn id="7" dur="1000"/>
                                        <p:tgtEl>
                                          <p:spTgt spid="263173">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500"/>
                                  </p:stCondLst>
                                  <p:childTnLst>
                                    <p:set>
                                      <p:cBhvr>
                                        <p:cTn id="10" dur="1" fill="hold">
                                          <p:stCondLst>
                                            <p:cond delay="0"/>
                                          </p:stCondLst>
                                        </p:cTn>
                                        <p:tgtEl>
                                          <p:spTgt spid="263173">
                                            <p:txEl>
                                              <p:pRg st="1" end="1"/>
                                            </p:txEl>
                                          </p:spTgt>
                                        </p:tgtEl>
                                        <p:attrNameLst>
                                          <p:attrName>style.visibility</p:attrName>
                                        </p:attrNameLst>
                                      </p:cBhvr>
                                      <p:to>
                                        <p:strVal val="visible"/>
                                      </p:to>
                                    </p:set>
                                    <p:animEffect transition="in" filter="dissolve">
                                      <p:cBhvr>
                                        <p:cTn id="11" dur="1000"/>
                                        <p:tgtEl>
                                          <p:spTgt spid="263173">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500"/>
                                  </p:stCondLst>
                                  <p:childTnLst>
                                    <p:set>
                                      <p:cBhvr>
                                        <p:cTn id="14" dur="1" fill="hold">
                                          <p:stCondLst>
                                            <p:cond delay="0"/>
                                          </p:stCondLst>
                                        </p:cTn>
                                        <p:tgtEl>
                                          <p:spTgt spid="263173">
                                            <p:txEl>
                                              <p:pRg st="2" end="2"/>
                                            </p:txEl>
                                          </p:spTgt>
                                        </p:tgtEl>
                                        <p:attrNameLst>
                                          <p:attrName>style.visibility</p:attrName>
                                        </p:attrNameLst>
                                      </p:cBhvr>
                                      <p:to>
                                        <p:strVal val="visible"/>
                                      </p:to>
                                    </p:set>
                                    <p:animEffect transition="in" filter="dissolve">
                                      <p:cBhvr>
                                        <p:cTn id="15" dur="1000"/>
                                        <p:tgtEl>
                                          <p:spTgt spid="263173">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500"/>
                                  </p:stCondLst>
                                  <p:childTnLst>
                                    <p:set>
                                      <p:cBhvr>
                                        <p:cTn id="18" dur="1" fill="hold">
                                          <p:stCondLst>
                                            <p:cond delay="0"/>
                                          </p:stCondLst>
                                        </p:cTn>
                                        <p:tgtEl>
                                          <p:spTgt spid="263173">
                                            <p:txEl>
                                              <p:pRg st="3" end="3"/>
                                            </p:txEl>
                                          </p:spTgt>
                                        </p:tgtEl>
                                        <p:attrNameLst>
                                          <p:attrName>style.visibility</p:attrName>
                                        </p:attrNameLst>
                                      </p:cBhvr>
                                      <p:to>
                                        <p:strVal val="visible"/>
                                      </p:to>
                                    </p:set>
                                    <p:animEffect transition="in" filter="dissolve">
                                      <p:cBhvr>
                                        <p:cTn id="19" dur="1000"/>
                                        <p:tgtEl>
                                          <p:spTgt spid="263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bldLvl="2" advAuto="5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日期版面配置區 1">
            <a:extLst>
              <a:ext uri="{FF2B5EF4-FFF2-40B4-BE49-F238E27FC236}">
                <a16:creationId xmlns:a16="http://schemas.microsoft.com/office/drawing/2014/main" id="{6E3181D7-A014-D341-81EE-F7F333120E2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C40C171-3B29-534D-8A9D-E0EB076A31B7}" type="datetime1">
              <a:rPr lang="zh-TW" altLang="en-US" sz="2000" smtClean="0"/>
              <a:pPr eaLnBrk="1" hangingPunct="1"/>
              <a:t>2022/4/7</a:t>
            </a:fld>
            <a:endParaRPr lang="en-US" altLang="zh-TW" sz="2000"/>
          </a:p>
        </p:txBody>
      </p:sp>
      <p:sp>
        <p:nvSpPr>
          <p:cNvPr id="10244" name="頁尾版面配置區 2">
            <a:extLst>
              <a:ext uri="{FF2B5EF4-FFF2-40B4-BE49-F238E27FC236}">
                <a16:creationId xmlns:a16="http://schemas.microsoft.com/office/drawing/2014/main" id="{DB7D26CB-B1A1-FC43-A12B-1C2C0ABED00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10245" name="投影片編號版面配置區 3">
            <a:extLst>
              <a:ext uri="{FF2B5EF4-FFF2-40B4-BE49-F238E27FC236}">
                <a16:creationId xmlns:a16="http://schemas.microsoft.com/office/drawing/2014/main" id="{6C3C7D07-2591-C44D-A84E-9D0DD80356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CF7DDB3-8A52-FC4A-A47B-A013C1E92055}" type="slidenum">
              <a:rPr lang="en-US" altLang="zh-TW" sz="2000">
                <a:solidFill>
                  <a:srgbClr val="FF0000"/>
                </a:solidFill>
              </a:rPr>
              <a:pPr eaLnBrk="1" hangingPunct="1"/>
              <a:t>29</a:t>
            </a:fld>
            <a:endParaRPr lang="en-US" altLang="zh-TW" sz="2000">
              <a:solidFill>
                <a:srgbClr val="FF0000"/>
              </a:solidFill>
            </a:endParaRPr>
          </a:p>
        </p:txBody>
      </p:sp>
      <p:sp>
        <p:nvSpPr>
          <p:cNvPr id="201731" name="Rectangle 3">
            <a:extLst>
              <a:ext uri="{FF2B5EF4-FFF2-40B4-BE49-F238E27FC236}">
                <a16:creationId xmlns:a16="http://schemas.microsoft.com/office/drawing/2014/main" id="{1C345733-A4F7-9646-8224-681031DDB856}"/>
              </a:ext>
            </a:extLst>
          </p:cNvPr>
          <p:cNvSpPr>
            <a:spLocks noGrp="1" noChangeArrowheads="1"/>
          </p:cNvSpPr>
          <p:nvPr>
            <p:ph type="body" sz="half" idx="4294967295"/>
          </p:nvPr>
        </p:nvSpPr>
        <p:spPr>
          <a:xfrm>
            <a:off x="395288" y="1989138"/>
            <a:ext cx="3744912" cy="4114800"/>
          </a:xfrm>
        </p:spPr>
        <p:txBody>
          <a:bodyPr/>
          <a:lstStyle/>
          <a:p>
            <a:pPr eaLnBrk="1" hangingPunct="1"/>
            <a:r>
              <a:rPr lang="zh-TW" altLang="en-US" sz="2800"/>
              <a:t>光度被描繪在</a:t>
            </a:r>
            <a:r>
              <a:rPr lang="en-US" altLang="zh-TW" sz="2800"/>
              <a:t>Y</a:t>
            </a:r>
            <a:r>
              <a:rPr lang="zh-TW" altLang="en-US" sz="2800"/>
              <a:t>軸的方向</a:t>
            </a:r>
          </a:p>
          <a:p>
            <a:pPr lvl="1" eaLnBrk="1" hangingPunct="1"/>
            <a:r>
              <a:rPr lang="zh-TW" altLang="en-US" sz="2400"/>
              <a:t>上下變動位置</a:t>
            </a:r>
          </a:p>
          <a:p>
            <a:pPr lvl="1" eaLnBrk="1" hangingPunct="1"/>
            <a:endParaRPr lang="zh-TW" altLang="en-US" sz="2400"/>
          </a:p>
          <a:p>
            <a:pPr eaLnBrk="1" hangingPunct="1"/>
            <a:r>
              <a:rPr lang="zh-TW" altLang="en-US" sz="2800"/>
              <a:t>觀測的日期和時間紀錄在</a:t>
            </a:r>
            <a:r>
              <a:rPr lang="en-US" altLang="zh-TW" sz="2800"/>
              <a:t>X</a:t>
            </a:r>
            <a:r>
              <a:rPr lang="zh-TW" altLang="en-US" sz="2800"/>
              <a:t>軸上</a:t>
            </a:r>
          </a:p>
          <a:p>
            <a:pPr lvl="1" eaLnBrk="1" hangingPunct="1"/>
            <a:r>
              <a:rPr lang="zh-TW" altLang="en-US" sz="2400"/>
              <a:t>由左至右的位置</a:t>
            </a:r>
          </a:p>
        </p:txBody>
      </p:sp>
      <p:sp>
        <p:nvSpPr>
          <p:cNvPr id="10247" name="Rectangle 2">
            <a:extLst>
              <a:ext uri="{FF2B5EF4-FFF2-40B4-BE49-F238E27FC236}">
                <a16:creationId xmlns:a16="http://schemas.microsoft.com/office/drawing/2014/main" id="{27A9CE05-3922-AC48-BA77-C51C36DC7BB6}"/>
              </a:ext>
            </a:extLst>
          </p:cNvPr>
          <p:cNvSpPr>
            <a:spLocks noGrp="1" noChangeArrowheads="1"/>
          </p:cNvSpPr>
          <p:nvPr>
            <p:ph type="title" idx="4294967295"/>
          </p:nvPr>
        </p:nvSpPr>
        <p:spPr>
          <a:xfrm>
            <a:off x="0" y="457200"/>
            <a:ext cx="4572000" cy="1458913"/>
          </a:xfrm>
        </p:spPr>
        <p:txBody>
          <a:bodyPr/>
          <a:lstStyle/>
          <a:p>
            <a:pPr eaLnBrk="1" hangingPunct="1"/>
            <a:r>
              <a:rPr lang="zh-TW" altLang="en-US"/>
              <a:t>資料的精確度 </a:t>
            </a:r>
            <a:r>
              <a:rPr lang="en-US" altLang="zh-TW"/>
              <a:t>(Precision in data)</a:t>
            </a:r>
          </a:p>
        </p:txBody>
      </p:sp>
      <p:sp>
        <p:nvSpPr>
          <p:cNvPr id="10248" name="Text Box 7">
            <a:extLst>
              <a:ext uri="{FF2B5EF4-FFF2-40B4-BE49-F238E27FC236}">
                <a16:creationId xmlns:a16="http://schemas.microsoft.com/office/drawing/2014/main" id="{9C6526B7-4FE3-8940-B4BA-0C3E130CF3E1}"/>
              </a:ext>
            </a:extLst>
          </p:cNvPr>
          <p:cNvSpPr txBox="1">
            <a:spLocks noChangeArrowheads="1"/>
          </p:cNvSpPr>
          <p:nvPr/>
        </p:nvSpPr>
        <p:spPr bwMode="auto">
          <a:xfrm rot="-5400000">
            <a:off x="4264819" y="5190332"/>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Brightness</a:t>
            </a:r>
            <a:endParaRPr kumimoji="0" lang="en-US" altLang="zh-TW" sz="2800">
              <a:latin typeface="Times New Roman" panose="02020603050405020304" pitchFamily="18" charset="0"/>
            </a:endParaRPr>
          </a:p>
        </p:txBody>
      </p:sp>
      <p:sp>
        <p:nvSpPr>
          <p:cNvPr id="10249" name="Text Box 8">
            <a:extLst>
              <a:ext uri="{FF2B5EF4-FFF2-40B4-BE49-F238E27FC236}">
                <a16:creationId xmlns:a16="http://schemas.microsoft.com/office/drawing/2014/main" id="{EDC9D8ED-26C5-7D4E-AEF5-9A9B2142B8B9}"/>
              </a:ext>
            </a:extLst>
          </p:cNvPr>
          <p:cNvSpPr txBox="1">
            <a:spLocks noChangeArrowheads="1"/>
          </p:cNvSpPr>
          <p:nvPr/>
        </p:nvSpPr>
        <p:spPr bwMode="auto">
          <a:xfrm>
            <a:off x="6384925" y="64008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grpSp>
        <p:nvGrpSpPr>
          <p:cNvPr id="10250" name="Group 9">
            <a:extLst>
              <a:ext uri="{FF2B5EF4-FFF2-40B4-BE49-F238E27FC236}">
                <a16:creationId xmlns:a16="http://schemas.microsoft.com/office/drawing/2014/main" id="{DCDD8723-0E17-0043-BCB4-D305C6B38AE6}"/>
              </a:ext>
            </a:extLst>
          </p:cNvPr>
          <p:cNvGrpSpPr>
            <a:grpSpLocks/>
          </p:cNvGrpSpPr>
          <p:nvPr/>
        </p:nvGrpSpPr>
        <p:grpSpPr bwMode="auto">
          <a:xfrm>
            <a:off x="4140200" y="0"/>
            <a:ext cx="4749800" cy="6021388"/>
            <a:chOff x="2687" y="144"/>
            <a:chExt cx="3276" cy="4176"/>
          </a:xfrm>
        </p:grpSpPr>
        <p:graphicFrame>
          <p:nvGraphicFramePr>
            <p:cNvPr id="10242" name="Object 10">
              <a:extLst>
                <a:ext uri="{FF2B5EF4-FFF2-40B4-BE49-F238E27FC236}">
                  <a16:creationId xmlns:a16="http://schemas.microsoft.com/office/drawing/2014/main" id="{5A6768D6-8036-D949-8C17-3E0B275A6FBB}"/>
                </a:ext>
              </a:extLst>
            </p:cNvPr>
            <p:cNvGraphicFramePr>
              <a:graphicFrameLocks noChangeAspect="1"/>
            </p:cNvGraphicFramePr>
            <p:nvPr/>
          </p:nvGraphicFramePr>
          <p:xfrm>
            <a:off x="2939" y="144"/>
            <a:ext cx="3024" cy="4176"/>
          </p:xfrm>
          <a:graphic>
            <a:graphicData uri="http://schemas.openxmlformats.org/presentationml/2006/ole">
              <mc:AlternateContent xmlns:mc="http://schemas.openxmlformats.org/markup-compatibility/2006">
                <mc:Choice xmlns:v="urn:schemas-microsoft-com:vml" Requires="v">
                  <p:oleObj spid="_x0000_s10253" name="Worksheet" r:id="rId4" imgW="9740900" imgH="11620500" progId="Excel.Sheet.8">
                    <p:embed/>
                  </p:oleObj>
                </mc:Choice>
                <mc:Fallback>
                  <p:oleObj name="Worksheet" r:id="rId4" imgW="9740900" imgH="11620500"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l="4411" t="3334" r="2942"/>
                        <a:stretch>
                          <a:fillRect/>
                        </a:stretch>
                      </p:blipFill>
                      <p:spPr bwMode="auto">
                        <a:xfrm>
                          <a:off x="2939" y="144"/>
                          <a:ext cx="3024" cy="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1" name="Text Box 11">
              <a:extLst>
                <a:ext uri="{FF2B5EF4-FFF2-40B4-BE49-F238E27FC236}">
                  <a16:creationId xmlns:a16="http://schemas.microsoft.com/office/drawing/2014/main" id="{76425EA7-4FEF-A846-B306-87B134017033}"/>
                </a:ext>
              </a:extLst>
            </p:cNvPr>
            <p:cNvSpPr txBox="1">
              <a:spLocks noChangeArrowheads="1"/>
            </p:cNvSpPr>
            <p:nvPr/>
          </p:nvSpPr>
          <p:spPr bwMode="auto">
            <a:xfrm rot="-5400000">
              <a:off x="2513" y="3196"/>
              <a:ext cx="73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Brightness SS Cyg</a:t>
              </a:r>
              <a:endParaRPr kumimoji="0" lang="en-US" altLang="zh-TW" sz="2800">
                <a:latin typeface="Times New Roman" panose="02020603050405020304" pitchFamily="18" charset="0"/>
              </a:endParaRPr>
            </a:p>
          </p:txBody>
        </p:sp>
        <p:sp>
          <p:nvSpPr>
            <p:cNvPr id="10252" name="Text Box 12">
              <a:extLst>
                <a:ext uri="{FF2B5EF4-FFF2-40B4-BE49-F238E27FC236}">
                  <a16:creationId xmlns:a16="http://schemas.microsoft.com/office/drawing/2014/main" id="{743F23C6-A9BF-594A-BE9A-AABB32A98CB4}"/>
                </a:ext>
              </a:extLst>
            </p:cNvPr>
            <p:cNvSpPr txBox="1">
              <a:spLocks noChangeArrowheads="1"/>
            </p:cNvSpPr>
            <p:nvPr/>
          </p:nvSpPr>
          <p:spPr bwMode="auto">
            <a:xfrm>
              <a:off x="3703" y="4035"/>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dissolve">
                                      <p:cBhvr>
                                        <p:cTn id="7" dur="500"/>
                                        <p:tgtEl>
                                          <p:spTgt spid="20173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1731">
                                            <p:txEl>
                                              <p:pRg st="1" end="1"/>
                                            </p:txEl>
                                          </p:spTgt>
                                        </p:tgtEl>
                                        <p:attrNameLst>
                                          <p:attrName>style.visibility</p:attrName>
                                        </p:attrNameLst>
                                      </p:cBhvr>
                                      <p:to>
                                        <p:strVal val="visible"/>
                                      </p:to>
                                    </p:set>
                                    <p:animEffect transition="in" filter="dissolve">
                                      <p:cBhvr>
                                        <p:cTn id="11" dur="500"/>
                                        <p:tgtEl>
                                          <p:spTgt spid="20173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1731">
                                            <p:txEl>
                                              <p:pRg st="3" end="3"/>
                                            </p:txEl>
                                          </p:spTgt>
                                        </p:tgtEl>
                                        <p:attrNameLst>
                                          <p:attrName>style.visibility</p:attrName>
                                        </p:attrNameLst>
                                      </p:cBhvr>
                                      <p:to>
                                        <p:strVal val="visible"/>
                                      </p:to>
                                    </p:set>
                                    <p:animEffect transition="in" filter="dissolve">
                                      <p:cBhvr>
                                        <p:cTn id="15" dur="500"/>
                                        <p:tgtEl>
                                          <p:spTgt spid="201731">
                                            <p:txEl>
                                              <p:pRg st="3" end="3"/>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01731">
                                            <p:txEl>
                                              <p:pRg st="4" end="4"/>
                                            </p:txEl>
                                          </p:spTgt>
                                        </p:tgtEl>
                                        <p:attrNameLst>
                                          <p:attrName>style.visibility</p:attrName>
                                        </p:attrNameLst>
                                      </p:cBhvr>
                                      <p:to>
                                        <p:strVal val="visible"/>
                                      </p:to>
                                    </p:set>
                                    <p:animEffect transition="in" filter="dissolve">
                                      <p:cBhvr>
                                        <p:cTn id="19" dur="500"/>
                                        <p:tgtEl>
                                          <p:spTgt spid="201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dvAuto="5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日期版面配置區 1">
            <a:extLst>
              <a:ext uri="{FF2B5EF4-FFF2-40B4-BE49-F238E27FC236}">
                <a16:creationId xmlns:a16="http://schemas.microsoft.com/office/drawing/2014/main" id="{29671366-6175-5B41-AEF1-832D273503B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65C7A6E-B6BB-1546-93BD-3D8A89044ECF}" type="datetime1">
              <a:rPr lang="zh-TW" altLang="en-US" sz="2000" smtClean="0"/>
              <a:pPr eaLnBrk="1" hangingPunct="1"/>
              <a:t>2022/4/7</a:t>
            </a:fld>
            <a:endParaRPr lang="en-US" altLang="zh-TW" sz="2000"/>
          </a:p>
        </p:txBody>
      </p:sp>
      <p:sp>
        <p:nvSpPr>
          <p:cNvPr id="11268" name="頁尾版面配置區 2">
            <a:extLst>
              <a:ext uri="{FF2B5EF4-FFF2-40B4-BE49-F238E27FC236}">
                <a16:creationId xmlns:a16="http://schemas.microsoft.com/office/drawing/2014/main" id="{44566C5A-ADF7-C743-BDE1-85D06B0EF91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11269" name="投影片編號版面配置區 3">
            <a:extLst>
              <a:ext uri="{FF2B5EF4-FFF2-40B4-BE49-F238E27FC236}">
                <a16:creationId xmlns:a16="http://schemas.microsoft.com/office/drawing/2014/main" id="{84D19FFF-C1D1-454A-9A75-FB0A2BE594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B0DD4D3-CFF9-8841-BFB7-BFAF61B1A9C4}" type="slidenum">
              <a:rPr lang="en-US" altLang="zh-TW" sz="2000">
                <a:solidFill>
                  <a:srgbClr val="FF0000"/>
                </a:solidFill>
              </a:rPr>
              <a:pPr eaLnBrk="1" hangingPunct="1"/>
              <a:t>30</a:t>
            </a:fld>
            <a:endParaRPr lang="en-US" altLang="zh-TW" sz="2000">
              <a:solidFill>
                <a:srgbClr val="FF0000"/>
              </a:solidFill>
            </a:endParaRPr>
          </a:p>
        </p:txBody>
      </p:sp>
      <p:sp>
        <p:nvSpPr>
          <p:cNvPr id="202755" name="Rectangle 3">
            <a:extLst>
              <a:ext uri="{FF2B5EF4-FFF2-40B4-BE49-F238E27FC236}">
                <a16:creationId xmlns:a16="http://schemas.microsoft.com/office/drawing/2014/main" id="{ADAC2471-114C-384C-9B94-04A7670761EE}"/>
              </a:ext>
            </a:extLst>
          </p:cNvPr>
          <p:cNvSpPr>
            <a:spLocks noGrp="1" noChangeArrowheads="1"/>
          </p:cNvSpPr>
          <p:nvPr>
            <p:ph type="body" sz="half" idx="4294967295"/>
          </p:nvPr>
        </p:nvSpPr>
        <p:spPr>
          <a:xfrm>
            <a:off x="468313" y="1989138"/>
            <a:ext cx="3505200" cy="4114800"/>
          </a:xfrm>
        </p:spPr>
        <p:txBody>
          <a:bodyPr/>
          <a:lstStyle/>
          <a:p>
            <a:pPr eaLnBrk="1" hangingPunct="1"/>
            <a:r>
              <a:rPr lang="zh-TW" altLang="en-US" sz="2800"/>
              <a:t>你能察覺到資料中的雜訊</a:t>
            </a:r>
          </a:p>
          <a:p>
            <a:pPr eaLnBrk="1" hangingPunct="1"/>
            <a:r>
              <a:rPr lang="zh-TW" altLang="en-US" sz="2800"/>
              <a:t>注意曲線上的點都不是完好的直線</a:t>
            </a:r>
          </a:p>
          <a:p>
            <a:pPr eaLnBrk="1" hangingPunct="1"/>
            <a:r>
              <a:rPr lang="zh-TW" altLang="en-US" sz="2800"/>
              <a:t>更確切地說，每個獨立的觀測都是有寬度的帶子</a:t>
            </a:r>
          </a:p>
        </p:txBody>
      </p:sp>
      <p:sp>
        <p:nvSpPr>
          <p:cNvPr id="11272" name="Rectangle 2">
            <a:extLst>
              <a:ext uri="{FF2B5EF4-FFF2-40B4-BE49-F238E27FC236}">
                <a16:creationId xmlns:a16="http://schemas.microsoft.com/office/drawing/2014/main" id="{307ABB0F-4491-1F4E-8B2D-6046FC7B3CCA}"/>
              </a:ext>
            </a:extLst>
          </p:cNvPr>
          <p:cNvSpPr>
            <a:spLocks noGrp="1" noChangeArrowheads="1"/>
          </p:cNvSpPr>
          <p:nvPr>
            <p:ph type="title" idx="4294967295"/>
          </p:nvPr>
        </p:nvSpPr>
        <p:spPr>
          <a:xfrm>
            <a:off x="0" y="333375"/>
            <a:ext cx="4356100" cy="1439863"/>
          </a:xfrm>
        </p:spPr>
        <p:txBody>
          <a:bodyPr rtlCol="0">
            <a:normAutofit fontScale="90000"/>
          </a:bodyPr>
          <a:lstStyle/>
          <a:p>
            <a:pPr eaLnBrk="1" fontAlgn="auto" hangingPunct="1">
              <a:spcAft>
                <a:spcPts val="0"/>
              </a:spcAft>
              <a:defRPr/>
            </a:pPr>
            <a:r>
              <a:rPr lang="zh-TW" altLang="en-US" dirty="0"/>
              <a:t>資料的精確度</a:t>
            </a:r>
            <a:br>
              <a:rPr lang="zh-TW" altLang="en-US" dirty="0"/>
            </a:br>
            <a:r>
              <a:rPr lang="en-US" altLang="zh-TW" dirty="0"/>
              <a:t>(Precision in data)</a:t>
            </a:r>
          </a:p>
        </p:txBody>
      </p:sp>
      <p:grpSp>
        <p:nvGrpSpPr>
          <p:cNvPr id="2" name="Group 9">
            <a:extLst>
              <a:ext uri="{FF2B5EF4-FFF2-40B4-BE49-F238E27FC236}">
                <a16:creationId xmlns:a16="http://schemas.microsoft.com/office/drawing/2014/main" id="{86FBD9BC-8605-E44D-B37B-28DEB5B5BCC2}"/>
              </a:ext>
            </a:extLst>
          </p:cNvPr>
          <p:cNvGrpSpPr>
            <a:grpSpLocks/>
          </p:cNvGrpSpPr>
          <p:nvPr/>
        </p:nvGrpSpPr>
        <p:grpSpPr bwMode="auto">
          <a:xfrm>
            <a:off x="4140200" y="0"/>
            <a:ext cx="5003800" cy="6092825"/>
            <a:chOff x="2640" y="144"/>
            <a:chExt cx="3024" cy="4176"/>
          </a:xfrm>
        </p:grpSpPr>
        <p:graphicFrame>
          <p:nvGraphicFramePr>
            <p:cNvPr id="11266" name="Object 10">
              <a:extLst>
                <a:ext uri="{FF2B5EF4-FFF2-40B4-BE49-F238E27FC236}">
                  <a16:creationId xmlns:a16="http://schemas.microsoft.com/office/drawing/2014/main" id="{4C659E74-9A52-6B47-9128-5B6E76EBB0DD}"/>
                </a:ext>
              </a:extLst>
            </p:cNvPr>
            <p:cNvGraphicFramePr>
              <a:graphicFrameLocks noChangeAspect="1"/>
            </p:cNvGraphicFramePr>
            <p:nvPr/>
          </p:nvGraphicFramePr>
          <p:xfrm>
            <a:off x="2640" y="144"/>
            <a:ext cx="3024" cy="4176"/>
          </p:xfrm>
          <a:graphic>
            <a:graphicData uri="http://schemas.openxmlformats.org/presentationml/2006/ole">
              <mc:AlternateContent xmlns:mc="http://schemas.openxmlformats.org/markup-compatibility/2006">
                <mc:Choice xmlns:v="urn:schemas-microsoft-com:vml" Requires="v">
                  <p:oleObj spid="_x0000_s11275" name="Worksheet" r:id="rId4" imgW="9740900" imgH="11620500" progId="Excel.Sheet.8">
                    <p:embed/>
                  </p:oleObj>
                </mc:Choice>
                <mc:Fallback>
                  <p:oleObj name="Worksheet" r:id="rId4" imgW="9740900" imgH="11620500"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l="4411" t="3334" r="2942"/>
                        <a:stretch>
                          <a:fillRect/>
                        </a:stretch>
                      </p:blipFill>
                      <p:spPr bwMode="auto">
                        <a:xfrm>
                          <a:off x="2640" y="144"/>
                          <a:ext cx="3024" cy="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Text Box 11">
              <a:extLst>
                <a:ext uri="{FF2B5EF4-FFF2-40B4-BE49-F238E27FC236}">
                  <a16:creationId xmlns:a16="http://schemas.microsoft.com/office/drawing/2014/main" id="{7B8D5760-015E-BA49-A6BB-F616F4129B5F}"/>
                </a:ext>
              </a:extLst>
            </p:cNvPr>
            <p:cNvSpPr txBox="1">
              <a:spLocks noChangeArrowheads="1"/>
            </p:cNvSpPr>
            <p:nvPr/>
          </p:nvSpPr>
          <p:spPr bwMode="auto">
            <a:xfrm rot="-5400000">
              <a:off x="2513" y="3196"/>
              <a:ext cx="73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Brightness SS Cyg</a:t>
              </a:r>
              <a:endParaRPr kumimoji="0" lang="en-US" altLang="zh-TW" sz="2800">
                <a:latin typeface="Times New Roman" panose="02020603050405020304" pitchFamily="18" charset="0"/>
              </a:endParaRPr>
            </a:p>
          </p:txBody>
        </p:sp>
        <p:sp>
          <p:nvSpPr>
            <p:cNvPr id="11274" name="Text Box 12">
              <a:extLst>
                <a:ext uri="{FF2B5EF4-FFF2-40B4-BE49-F238E27FC236}">
                  <a16:creationId xmlns:a16="http://schemas.microsoft.com/office/drawing/2014/main" id="{D1090FA7-292C-5B45-BCBE-5CEED933828F}"/>
                </a:ext>
              </a:extLst>
            </p:cNvPr>
            <p:cNvSpPr txBox="1">
              <a:spLocks noChangeArrowheads="1"/>
            </p:cNvSpPr>
            <p:nvPr/>
          </p:nvSpPr>
          <p:spPr bwMode="auto">
            <a:xfrm>
              <a:off x="3703" y="4035"/>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dissolve">
                                      <p:cBhvr>
                                        <p:cTn id="7" dur="500"/>
                                        <p:tgtEl>
                                          <p:spTgt spid="20275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2755">
                                            <p:txEl>
                                              <p:pRg st="1" end="1"/>
                                            </p:txEl>
                                          </p:spTgt>
                                        </p:tgtEl>
                                        <p:attrNameLst>
                                          <p:attrName>style.visibility</p:attrName>
                                        </p:attrNameLst>
                                      </p:cBhvr>
                                      <p:to>
                                        <p:strVal val="visible"/>
                                      </p:to>
                                    </p:set>
                                    <p:animEffect transition="in" filter="dissolve">
                                      <p:cBhvr>
                                        <p:cTn id="11" dur="500"/>
                                        <p:tgtEl>
                                          <p:spTgt spid="20275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2755">
                                            <p:txEl>
                                              <p:pRg st="2" end="2"/>
                                            </p:txEl>
                                          </p:spTgt>
                                        </p:tgtEl>
                                        <p:attrNameLst>
                                          <p:attrName>style.visibility</p:attrName>
                                        </p:attrNameLst>
                                      </p:cBhvr>
                                      <p:to>
                                        <p:strVal val="visible"/>
                                      </p:to>
                                    </p:set>
                                    <p:animEffect transition="in" filter="dissolve">
                                      <p:cBhvr>
                                        <p:cTn id="15" dur="500"/>
                                        <p:tgtEl>
                                          <p:spTgt spid="202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dvAuto="5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53F149A-D28F-AD43-A265-28CECA816696}"/>
              </a:ext>
            </a:extLst>
          </p:cNvPr>
          <p:cNvSpPr>
            <a:spLocks noGrp="1" noChangeArrowheads="1"/>
          </p:cNvSpPr>
          <p:nvPr>
            <p:ph type="title"/>
          </p:nvPr>
        </p:nvSpPr>
        <p:spPr/>
        <p:txBody>
          <a:bodyPr/>
          <a:lstStyle/>
          <a:p>
            <a:pPr eaLnBrk="1" hangingPunct="1"/>
            <a:r>
              <a:rPr lang="zh-TW" altLang="en-US"/>
              <a:t>每個估計都是必須的</a:t>
            </a:r>
          </a:p>
        </p:txBody>
      </p:sp>
      <p:sp>
        <p:nvSpPr>
          <p:cNvPr id="203779" name="Rectangle 3">
            <a:extLst>
              <a:ext uri="{FF2B5EF4-FFF2-40B4-BE49-F238E27FC236}">
                <a16:creationId xmlns:a16="http://schemas.microsoft.com/office/drawing/2014/main" id="{DD3600E8-C25F-9640-883C-30646EF36DB9}"/>
              </a:ext>
            </a:extLst>
          </p:cNvPr>
          <p:cNvSpPr>
            <a:spLocks noGrp="1" noChangeArrowheads="1"/>
          </p:cNvSpPr>
          <p:nvPr>
            <p:ph type="body" sz="half" idx="1"/>
          </p:nvPr>
        </p:nvSpPr>
        <p:spPr>
          <a:xfrm>
            <a:off x="381000" y="1905000"/>
            <a:ext cx="4419600" cy="4114800"/>
          </a:xfrm>
        </p:spPr>
        <p:txBody>
          <a:bodyPr/>
          <a:lstStyle/>
          <a:p>
            <a:pPr eaLnBrk="1" hangingPunct="1"/>
            <a:r>
              <a:rPr lang="zh-TW" altLang="en-US" sz="2400"/>
              <a:t>天文學家和物理學家能從有雜訊的資料中學到許多恆星如何變化的事情</a:t>
            </a:r>
          </a:p>
          <a:p>
            <a:pPr eaLnBrk="1" hangingPunct="1"/>
            <a:r>
              <a:rPr lang="zh-TW" altLang="en-US" sz="2400"/>
              <a:t>經由練習，目視觀測就能估計星等達到</a:t>
            </a:r>
            <a:r>
              <a:rPr lang="en-US" altLang="zh-TW" sz="2400"/>
              <a:t>0.1</a:t>
            </a:r>
            <a:r>
              <a:rPr lang="zh-TW" altLang="en-US" sz="2400"/>
              <a:t>星等的精確度</a:t>
            </a:r>
          </a:p>
          <a:p>
            <a:pPr lvl="1" eaLnBrk="1" hangingPunct="1"/>
            <a:r>
              <a:rPr lang="zh-TW" altLang="en-US" sz="2000"/>
              <a:t>不限於</a:t>
            </a:r>
            <a:r>
              <a:rPr lang="en-US" altLang="zh-TW" sz="2000"/>
              <a:t>AAVSO</a:t>
            </a:r>
            <a:r>
              <a:rPr lang="zh-TW" altLang="en-US" sz="2000"/>
              <a:t>的會員</a:t>
            </a:r>
          </a:p>
          <a:p>
            <a:pPr eaLnBrk="1" hangingPunct="1"/>
            <a:endParaRPr lang="en-US" altLang="zh-TW" sz="2400"/>
          </a:p>
          <a:p>
            <a:pPr eaLnBrk="1" hangingPunct="1"/>
            <a:r>
              <a:rPr lang="zh-TW" altLang="en-US" sz="2400"/>
              <a:t>右圖是藝術家眼中的</a:t>
            </a:r>
            <a:r>
              <a:rPr lang="en-US" altLang="zh-TW" sz="2400"/>
              <a:t>SS Cyg</a:t>
            </a:r>
          </a:p>
          <a:p>
            <a:pPr lvl="1" eaLnBrk="1" hangingPunct="1"/>
            <a:r>
              <a:rPr lang="en-US" altLang="zh-TW" sz="2000"/>
              <a:t>AAVSO</a:t>
            </a:r>
            <a:r>
              <a:rPr lang="zh-TW" altLang="en-US" sz="2000"/>
              <a:t>提供</a:t>
            </a:r>
          </a:p>
        </p:txBody>
      </p:sp>
      <p:pic>
        <p:nvPicPr>
          <p:cNvPr id="63492" name="Picture 4" descr="CVlobe">
            <a:extLst>
              <a:ext uri="{FF2B5EF4-FFF2-40B4-BE49-F238E27FC236}">
                <a16:creationId xmlns:a16="http://schemas.microsoft.com/office/drawing/2014/main" id="{1D4D495A-6DFD-B64F-99A3-3F4E6FD3B9F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53000" y="1905000"/>
            <a:ext cx="3810000" cy="3810000"/>
          </a:xfrm>
        </p:spPr>
      </p:pic>
      <p:sp>
        <p:nvSpPr>
          <p:cNvPr id="63493" name="日期版面配置區 4">
            <a:extLst>
              <a:ext uri="{FF2B5EF4-FFF2-40B4-BE49-F238E27FC236}">
                <a16:creationId xmlns:a16="http://schemas.microsoft.com/office/drawing/2014/main" id="{2ED54BB6-CD28-6049-B0FA-57950C25E58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7EB0DAD-E4AD-BA48-AAE6-166C536E94B0}" type="datetime1">
              <a:rPr lang="zh-TW" altLang="en-US" sz="2000" smtClean="0">
                <a:solidFill>
                  <a:srgbClr val="0000CC"/>
                </a:solidFill>
              </a:rPr>
              <a:pPr eaLnBrk="1" hangingPunct="1"/>
              <a:t>2022/4/7</a:t>
            </a:fld>
            <a:endParaRPr lang="en-US" altLang="zh-TW" sz="2000">
              <a:solidFill>
                <a:srgbClr val="0000CC"/>
              </a:solidFill>
            </a:endParaRPr>
          </a:p>
        </p:txBody>
      </p:sp>
      <p:sp>
        <p:nvSpPr>
          <p:cNvPr id="63494" name="頁尾版面配置區 5">
            <a:extLst>
              <a:ext uri="{FF2B5EF4-FFF2-40B4-BE49-F238E27FC236}">
                <a16:creationId xmlns:a16="http://schemas.microsoft.com/office/drawing/2014/main" id="{99160BEE-6302-FD44-9AB5-544CA48B13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3495" name="投影片編號版面配置區 6">
            <a:extLst>
              <a:ext uri="{FF2B5EF4-FFF2-40B4-BE49-F238E27FC236}">
                <a16:creationId xmlns:a16="http://schemas.microsoft.com/office/drawing/2014/main" id="{EC820D6E-26E9-C84A-B66E-592EAF989F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F3CE817-142E-2844-A396-72829C73471D}" type="slidenum">
              <a:rPr lang="en-US" altLang="zh-TW" sz="2000">
                <a:solidFill>
                  <a:srgbClr val="FF0000"/>
                </a:solidFill>
              </a:rPr>
              <a:pPr eaLnBrk="1" hangingPunct="1"/>
              <a:t>31</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dissolve">
                                      <p:cBhvr>
                                        <p:cTn id="7" dur="500"/>
                                        <p:tgtEl>
                                          <p:spTgt spid="20377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3779">
                                            <p:txEl>
                                              <p:pRg st="1" end="1"/>
                                            </p:txEl>
                                          </p:spTgt>
                                        </p:tgtEl>
                                        <p:attrNameLst>
                                          <p:attrName>style.visibility</p:attrName>
                                        </p:attrNameLst>
                                      </p:cBhvr>
                                      <p:to>
                                        <p:strVal val="visible"/>
                                      </p:to>
                                    </p:set>
                                    <p:animEffect transition="in" filter="dissolve">
                                      <p:cBhvr>
                                        <p:cTn id="11" dur="500"/>
                                        <p:tgtEl>
                                          <p:spTgt spid="20377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3779">
                                            <p:txEl>
                                              <p:pRg st="2" end="2"/>
                                            </p:txEl>
                                          </p:spTgt>
                                        </p:tgtEl>
                                        <p:attrNameLst>
                                          <p:attrName>style.visibility</p:attrName>
                                        </p:attrNameLst>
                                      </p:cBhvr>
                                      <p:to>
                                        <p:strVal val="visible"/>
                                      </p:to>
                                    </p:set>
                                    <p:animEffect transition="in" filter="dissolve">
                                      <p:cBhvr>
                                        <p:cTn id="15" dur="500"/>
                                        <p:tgtEl>
                                          <p:spTgt spid="203779">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03779">
                                            <p:txEl>
                                              <p:pRg st="4" end="4"/>
                                            </p:txEl>
                                          </p:spTgt>
                                        </p:tgtEl>
                                        <p:attrNameLst>
                                          <p:attrName>style.visibility</p:attrName>
                                        </p:attrNameLst>
                                      </p:cBhvr>
                                      <p:to>
                                        <p:strVal val="visible"/>
                                      </p:to>
                                    </p:set>
                                    <p:animEffect transition="in" filter="dissolve">
                                      <p:cBhvr>
                                        <p:cTn id="19" dur="500"/>
                                        <p:tgtEl>
                                          <p:spTgt spid="203779">
                                            <p:txEl>
                                              <p:pRg st="4" end="4"/>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03779">
                                            <p:txEl>
                                              <p:pRg st="5" end="5"/>
                                            </p:txEl>
                                          </p:spTgt>
                                        </p:tgtEl>
                                        <p:attrNameLst>
                                          <p:attrName>style.visibility</p:attrName>
                                        </p:attrNameLst>
                                      </p:cBhvr>
                                      <p:to>
                                        <p:strVal val="visible"/>
                                      </p:to>
                                    </p:set>
                                    <p:animEffect transition="in" filter="dissolve">
                                      <p:cBhvr>
                                        <p:cTn id="23" dur="500"/>
                                        <p:tgtEl>
                                          <p:spTgt spid="203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advAuto="5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8FD52C9B-E5F2-FC4A-BC6F-12BD612BFAB6}"/>
              </a:ext>
            </a:extLst>
          </p:cNvPr>
          <p:cNvSpPr>
            <a:spLocks noGrp="1" noChangeArrowheads="1"/>
          </p:cNvSpPr>
          <p:nvPr>
            <p:ph type="title"/>
          </p:nvPr>
        </p:nvSpPr>
        <p:spPr/>
        <p:txBody>
          <a:bodyPr/>
          <a:lstStyle/>
          <a:p>
            <a:pPr eaLnBrk="1" hangingPunct="1"/>
            <a:r>
              <a:rPr lang="zh-TW" altLang="en-US"/>
              <a:t>沒有完美的估計值</a:t>
            </a:r>
          </a:p>
        </p:txBody>
      </p:sp>
      <p:sp>
        <p:nvSpPr>
          <p:cNvPr id="204803" name="Rectangle 3">
            <a:extLst>
              <a:ext uri="{FF2B5EF4-FFF2-40B4-BE49-F238E27FC236}">
                <a16:creationId xmlns:a16="http://schemas.microsoft.com/office/drawing/2014/main" id="{2090E342-F175-CD4D-9438-5B2C4D3B681E}"/>
              </a:ext>
            </a:extLst>
          </p:cNvPr>
          <p:cNvSpPr>
            <a:spLocks noGrp="1" noChangeArrowheads="1"/>
          </p:cNvSpPr>
          <p:nvPr>
            <p:ph type="body" sz="half" idx="1"/>
          </p:nvPr>
        </p:nvSpPr>
        <p:spPr>
          <a:xfrm>
            <a:off x="685800" y="2133600"/>
            <a:ext cx="4191000" cy="3352800"/>
          </a:xfrm>
        </p:spPr>
        <p:txBody>
          <a:bodyPr/>
          <a:lstStyle/>
          <a:p>
            <a:pPr eaLnBrk="1" hangingPunct="1"/>
            <a:r>
              <a:rPr lang="zh-TW" altLang="en-US" sz="2800"/>
              <a:t>你的觀測結果只是估計</a:t>
            </a:r>
          </a:p>
          <a:p>
            <a:pPr lvl="1" eaLnBrk="1" hangingPunct="1"/>
            <a:r>
              <a:rPr lang="zh-TW" altLang="en-US" sz="2400"/>
              <a:t>因為每個人的結果都有少許的差異</a:t>
            </a:r>
          </a:p>
          <a:p>
            <a:pPr eaLnBrk="1" hangingPunct="1"/>
            <a:r>
              <a:rPr lang="zh-TW" altLang="en-US" sz="2800"/>
              <a:t>你不是完美的</a:t>
            </a:r>
          </a:p>
          <a:p>
            <a:pPr lvl="1" eaLnBrk="1" hangingPunct="1"/>
            <a:r>
              <a:rPr lang="zh-TW" altLang="en-US" sz="2400"/>
              <a:t>只是僅可能的做好</a:t>
            </a:r>
          </a:p>
          <a:p>
            <a:pPr eaLnBrk="1" hangingPunct="1"/>
            <a:r>
              <a:rPr lang="zh-TW" altLang="en-US" sz="2800"/>
              <a:t>練習能幫助你進步</a:t>
            </a:r>
          </a:p>
          <a:p>
            <a:pPr lvl="1" eaLnBrk="1" hangingPunct="1"/>
            <a:r>
              <a:rPr lang="zh-TW" altLang="en-US" sz="2400"/>
              <a:t>接近完美</a:t>
            </a:r>
          </a:p>
        </p:txBody>
      </p:sp>
      <p:graphicFrame>
        <p:nvGraphicFramePr>
          <p:cNvPr id="12290" name="Object 4">
            <a:extLst>
              <a:ext uri="{FF2B5EF4-FFF2-40B4-BE49-F238E27FC236}">
                <a16:creationId xmlns:a16="http://schemas.microsoft.com/office/drawing/2014/main" id="{5F50141D-3752-3B4A-A602-CE71F4196D93}"/>
              </a:ext>
            </a:extLst>
          </p:cNvPr>
          <p:cNvGraphicFramePr>
            <a:graphicFrameLocks noChangeAspect="1"/>
          </p:cNvGraphicFramePr>
          <p:nvPr>
            <p:ph type="clipArt" sz="half" idx="2"/>
          </p:nvPr>
        </p:nvGraphicFramePr>
        <p:xfrm>
          <a:off x="4648200" y="1981200"/>
          <a:ext cx="3962400" cy="3962400"/>
        </p:xfrm>
        <a:graphic>
          <a:graphicData uri="http://schemas.openxmlformats.org/presentationml/2006/ole">
            <mc:AlternateContent xmlns:mc="http://schemas.openxmlformats.org/markup-compatibility/2006">
              <mc:Choice xmlns:v="urn:schemas-microsoft-com:vml" Requires="v">
                <p:oleObj spid="_x0000_s12296" name="Clip" r:id="rId4" imgW="20002500" imgH="20002500" progId="MS_ClipArt_Gallery.2">
                  <p:embed/>
                </p:oleObj>
              </mc:Choice>
              <mc:Fallback>
                <p:oleObj name="Clip" r:id="rId4" imgW="20002500" imgH="200025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3962400" cy="3962400"/>
                      </a:xfrm>
                      <a:prstGeom prst="rect">
                        <a:avLst/>
                      </a:prstGeom>
                    </p:spPr>
                  </p:pic>
                </p:oleObj>
              </mc:Fallback>
            </mc:AlternateContent>
          </a:graphicData>
        </a:graphic>
      </p:graphicFrame>
      <p:sp>
        <p:nvSpPr>
          <p:cNvPr id="12293" name="日期版面配置區 4">
            <a:extLst>
              <a:ext uri="{FF2B5EF4-FFF2-40B4-BE49-F238E27FC236}">
                <a16:creationId xmlns:a16="http://schemas.microsoft.com/office/drawing/2014/main" id="{7A8F076C-C006-0749-9A85-61878E24975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E1FE2C1-F95B-D14C-B5A6-EC6EA6D612BC}" type="datetime1">
              <a:rPr lang="zh-TW" altLang="en-US" sz="2000" smtClean="0">
                <a:solidFill>
                  <a:srgbClr val="0000CC"/>
                </a:solidFill>
              </a:rPr>
              <a:pPr eaLnBrk="1" hangingPunct="1"/>
              <a:t>2022/4/7</a:t>
            </a:fld>
            <a:endParaRPr lang="en-US" altLang="zh-TW" sz="2000">
              <a:solidFill>
                <a:srgbClr val="0000CC"/>
              </a:solidFill>
            </a:endParaRPr>
          </a:p>
        </p:txBody>
      </p:sp>
      <p:sp>
        <p:nvSpPr>
          <p:cNvPr id="12294" name="頁尾版面配置區 5">
            <a:extLst>
              <a:ext uri="{FF2B5EF4-FFF2-40B4-BE49-F238E27FC236}">
                <a16:creationId xmlns:a16="http://schemas.microsoft.com/office/drawing/2014/main" id="{DE267BC0-926D-9A43-BD74-45BE4D80AEC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2295" name="投影片編號版面配置區 6">
            <a:extLst>
              <a:ext uri="{FF2B5EF4-FFF2-40B4-BE49-F238E27FC236}">
                <a16:creationId xmlns:a16="http://schemas.microsoft.com/office/drawing/2014/main" id="{F6B3946F-3028-A840-B66E-1E9BB9EB27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4C46F91-33D9-3948-827D-67CF68D559EC}" type="slidenum">
              <a:rPr lang="en-US" altLang="zh-TW" sz="2000">
                <a:solidFill>
                  <a:srgbClr val="FF0000"/>
                </a:solidFill>
              </a:rPr>
              <a:pPr eaLnBrk="1" hangingPunct="1"/>
              <a:t>32</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dissolve">
                                      <p:cBhvr>
                                        <p:cTn id="7" dur="500"/>
                                        <p:tgtEl>
                                          <p:spTgt spid="204803">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4803">
                                            <p:txEl>
                                              <p:pRg st="1" end="1"/>
                                            </p:txEl>
                                          </p:spTgt>
                                        </p:tgtEl>
                                        <p:attrNameLst>
                                          <p:attrName>style.visibility</p:attrName>
                                        </p:attrNameLst>
                                      </p:cBhvr>
                                      <p:to>
                                        <p:strVal val="visible"/>
                                      </p:to>
                                    </p:set>
                                    <p:animEffect transition="in" filter="dissolve">
                                      <p:cBhvr>
                                        <p:cTn id="11" dur="500"/>
                                        <p:tgtEl>
                                          <p:spTgt spid="204803">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4803">
                                            <p:txEl>
                                              <p:pRg st="2" end="2"/>
                                            </p:txEl>
                                          </p:spTgt>
                                        </p:tgtEl>
                                        <p:attrNameLst>
                                          <p:attrName>style.visibility</p:attrName>
                                        </p:attrNameLst>
                                      </p:cBhvr>
                                      <p:to>
                                        <p:strVal val="visible"/>
                                      </p:to>
                                    </p:set>
                                    <p:animEffect transition="in" filter="dissolve">
                                      <p:cBhvr>
                                        <p:cTn id="15" dur="500"/>
                                        <p:tgtEl>
                                          <p:spTgt spid="204803">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04803">
                                            <p:txEl>
                                              <p:pRg st="3" end="3"/>
                                            </p:txEl>
                                          </p:spTgt>
                                        </p:tgtEl>
                                        <p:attrNameLst>
                                          <p:attrName>style.visibility</p:attrName>
                                        </p:attrNameLst>
                                      </p:cBhvr>
                                      <p:to>
                                        <p:strVal val="visible"/>
                                      </p:to>
                                    </p:set>
                                    <p:animEffect transition="in" filter="dissolve">
                                      <p:cBhvr>
                                        <p:cTn id="19" dur="500"/>
                                        <p:tgtEl>
                                          <p:spTgt spid="204803">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04803">
                                            <p:txEl>
                                              <p:pRg st="4" end="4"/>
                                            </p:txEl>
                                          </p:spTgt>
                                        </p:tgtEl>
                                        <p:attrNameLst>
                                          <p:attrName>style.visibility</p:attrName>
                                        </p:attrNameLst>
                                      </p:cBhvr>
                                      <p:to>
                                        <p:strVal val="visible"/>
                                      </p:to>
                                    </p:set>
                                    <p:animEffect transition="in" filter="dissolve">
                                      <p:cBhvr>
                                        <p:cTn id="23" dur="500"/>
                                        <p:tgtEl>
                                          <p:spTgt spid="204803">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204803">
                                            <p:txEl>
                                              <p:pRg st="5" end="5"/>
                                            </p:txEl>
                                          </p:spTgt>
                                        </p:tgtEl>
                                        <p:attrNameLst>
                                          <p:attrName>style.visibility</p:attrName>
                                        </p:attrNameLst>
                                      </p:cBhvr>
                                      <p:to>
                                        <p:strVal val="visible"/>
                                      </p:to>
                                    </p:set>
                                    <p:animEffect transition="in" filter="dissolve">
                                      <p:cBhvr>
                                        <p:cTn id="27" dur="50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2" advAuto="5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3CA0754-136D-D540-8629-82F7AB77E4C5}"/>
              </a:ext>
            </a:extLst>
          </p:cNvPr>
          <p:cNvSpPr>
            <a:spLocks noGrp="1" noChangeArrowheads="1"/>
          </p:cNvSpPr>
          <p:nvPr>
            <p:ph type="title"/>
          </p:nvPr>
        </p:nvSpPr>
        <p:spPr/>
        <p:txBody>
          <a:bodyPr/>
          <a:lstStyle/>
          <a:p>
            <a:pPr eaLnBrk="1" hangingPunct="1"/>
            <a:r>
              <a:rPr lang="zh-TW" altLang="en-US"/>
              <a:t>想再嘗試嗎？</a:t>
            </a:r>
          </a:p>
        </p:txBody>
      </p:sp>
      <p:pic>
        <p:nvPicPr>
          <p:cNvPr id="64515" name="Picture 5" descr="Catseyeneb">
            <a:extLst>
              <a:ext uri="{FF2B5EF4-FFF2-40B4-BE49-F238E27FC236}">
                <a16:creationId xmlns:a16="http://schemas.microsoft.com/office/drawing/2014/main" id="{9B53D59B-35E0-974B-9E21-53D169D0A1B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78025"/>
            <a:ext cx="4114800" cy="3835400"/>
          </a:xfrm>
          <a:noFill/>
        </p:spPr>
      </p:pic>
      <p:sp>
        <p:nvSpPr>
          <p:cNvPr id="246788" name="Rectangle 4">
            <a:extLst>
              <a:ext uri="{FF2B5EF4-FFF2-40B4-BE49-F238E27FC236}">
                <a16:creationId xmlns:a16="http://schemas.microsoft.com/office/drawing/2014/main" id="{1EB45B19-3CDE-8444-A6DE-E1F3F97FD402}"/>
              </a:ext>
            </a:extLst>
          </p:cNvPr>
          <p:cNvSpPr>
            <a:spLocks noGrp="1" noChangeArrowheads="1"/>
          </p:cNvSpPr>
          <p:nvPr>
            <p:ph type="body" sz="half" idx="2"/>
          </p:nvPr>
        </p:nvSpPr>
        <p:spPr>
          <a:xfrm>
            <a:off x="4876800" y="1981200"/>
            <a:ext cx="4087813" cy="3810000"/>
          </a:xfrm>
        </p:spPr>
        <p:txBody>
          <a:bodyPr/>
          <a:lstStyle/>
          <a:p>
            <a:pPr eaLnBrk="1" hangingPunct="1"/>
            <a:r>
              <a:rPr lang="zh-TW" altLang="en-US" sz="2800"/>
              <a:t>埃斯基摩星雲</a:t>
            </a:r>
          </a:p>
          <a:p>
            <a:pPr lvl="1" eaLnBrk="1" hangingPunct="1"/>
            <a:r>
              <a:rPr lang="en-US" altLang="zh-TW" sz="2400"/>
              <a:t>HST</a:t>
            </a:r>
            <a:r>
              <a:rPr lang="zh-TW" altLang="en-US" sz="2400"/>
              <a:t>攝</a:t>
            </a:r>
          </a:p>
          <a:p>
            <a:pPr lvl="1" eaLnBrk="1" hangingPunct="1"/>
            <a:endParaRPr lang="zh-TW" altLang="en-US" sz="2400"/>
          </a:p>
          <a:p>
            <a:pPr lvl="1" eaLnBrk="1" hangingPunct="1"/>
            <a:endParaRPr lang="zh-TW" altLang="en-US" sz="2400"/>
          </a:p>
          <a:p>
            <a:pPr lvl="1" eaLnBrk="1" hangingPunct="1"/>
            <a:endParaRPr lang="zh-TW" altLang="en-US" sz="2400"/>
          </a:p>
          <a:p>
            <a:pPr lvl="1" eaLnBrk="1" hangingPunct="1"/>
            <a:endParaRPr lang="zh-TW" altLang="en-US" sz="2400"/>
          </a:p>
          <a:p>
            <a:pPr lvl="1" eaLnBrk="1" hangingPunct="1"/>
            <a:endParaRPr lang="zh-TW" altLang="en-US" sz="2400"/>
          </a:p>
          <a:p>
            <a:pPr eaLnBrk="1" hangingPunct="1"/>
            <a:r>
              <a:rPr lang="zh-TW" altLang="en-US" sz="2800"/>
              <a:t>讓我們開始新的嘗試！</a:t>
            </a:r>
          </a:p>
        </p:txBody>
      </p:sp>
      <p:sp>
        <p:nvSpPr>
          <p:cNvPr id="64517" name="日期版面配置區 4">
            <a:extLst>
              <a:ext uri="{FF2B5EF4-FFF2-40B4-BE49-F238E27FC236}">
                <a16:creationId xmlns:a16="http://schemas.microsoft.com/office/drawing/2014/main" id="{3C9B2496-4824-4149-BFC9-CAEA54F54BD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AC562CE-F04A-F740-99CD-835D41E67D16}" type="datetime1">
              <a:rPr lang="zh-TW" altLang="en-US" sz="2000" smtClean="0">
                <a:solidFill>
                  <a:srgbClr val="0000CC"/>
                </a:solidFill>
              </a:rPr>
              <a:pPr eaLnBrk="1" hangingPunct="1"/>
              <a:t>2022/4/7</a:t>
            </a:fld>
            <a:endParaRPr lang="en-US" altLang="zh-TW" sz="2000">
              <a:solidFill>
                <a:srgbClr val="0000CC"/>
              </a:solidFill>
            </a:endParaRPr>
          </a:p>
        </p:txBody>
      </p:sp>
      <p:sp>
        <p:nvSpPr>
          <p:cNvPr id="64518" name="頁尾版面配置區 5">
            <a:extLst>
              <a:ext uri="{FF2B5EF4-FFF2-40B4-BE49-F238E27FC236}">
                <a16:creationId xmlns:a16="http://schemas.microsoft.com/office/drawing/2014/main" id="{DB007D46-8D5E-9D49-8E4D-EE8292F46A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4519" name="投影片編號版面配置區 6">
            <a:extLst>
              <a:ext uri="{FF2B5EF4-FFF2-40B4-BE49-F238E27FC236}">
                <a16:creationId xmlns:a16="http://schemas.microsoft.com/office/drawing/2014/main" id="{B131CA6C-F25A-A949-8C70-C63D714BA1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84935B3-86F7-D544-9CF7-904F77439DC7}" type="slidenum">
              <a:rPr lang="en-US" altLang="zh-TW" sz="2000">
                <a:solidFill>
                  <a:srgbClr val="FF0000"/>
                </a:solidFill>
              </a:rPr>
              <a:pPr eaLnBrk="1" hangingPunct="1"/>
              <a:t>33</a:t>
            </a:fld>
            <a:endParaRPr lang="en-US" altLang="zh-TW"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500"/>
                                  </p:stCondLst>
                                  <p:endCondLst>
                                    <p:cond evt="onNext" delay="0">
                                      <p:tgtEl>
                                        <p:sldTgt/>
                                      </p:tgtEl>
                                    </p:cond>
                                  </p:endCondLst>
                                  <p:childTnLst>
                                    <p:anim calcmode="discrete" valueType="str">
                                      <p:cBhvr>
                                        <p:cTn id="6" dur="2000" fill="hold"/>
                                        <p:tgtEl>
                                          <p:spTgt spid="246788">
                                            <p:txEl>
                                              <p:pRg st="7" end="7"/>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9C9B104-3C1C-5C49-92E6-BC562CC7AE9C}"/>
              </a:ext>
            </a:extLst>
          </p:cNvPr>
          <p:cNvSpPr>
            <a:spLocks noGrp="1" noChangeArrowheads="1"/>
          </p:cNvSpPr>
          <p:nvPr>
            <p:ph type="title"/>
          </p:nvPr>
        </p:nvSpPr>
        <p:spPr>
          <a:xfrm>
            <a:off x="685800" y="609600"/>
            <a:ext cx="990600" cy="5410200"/>
          </a:xfrm>
        </p:spPr>
        <p:txBody>
          <a:bodyPr/>
          <a:lstStyle/>
          <a:p>
            <a:pPr eaLnBrk="1" hangingPunct="1"/>
            <a:r>
              <a:rPr lang="zh-TW" altLang="en-US"/>
              <a:t>更多的練習</a:t>
            </a:r>
          </a:p>
        </p:txBody>
      </p:sp>
      <p:sp>
        <p:nvSpPr>
          <p:cNvPr id="247812" name="Rectangle 4">
            <a:extLst>
              <a:ext uri="{FF2B5EF4-FFF2-40B4-BE49-F238E27FC236}">
                <a16:creationId xmlns:a16="http://schemas.microsoft.com/office/drawing/2014/main" id="{F53B318F-06CE-D742-AB77-FDA726AEB4C8}"/>
              </a:ext>
            </a:extLst>
          </p:cNvPr>
          <p:cNvSpPr>
            <a:spLocks noGrp="1" noChangeArrowheads="1"/>
          </p:cNvSpPr>
          <p:nvPr>
            <p:ph type="body" sz="half" idx="2"/>
          </p:nvPr>
        </p:nvSpPr>
        <p:spPr>
          <a:xfrm>
            <a:off x="1752600" y="609600"/>
            <a:ext cx="6705600" cy="2057400"/>
          </a:xfrm>
        </p:spPr>
        <p:txBody>
          <a:bodyPr/>
          <a:lstStyle/>
          <a:p>
            <a:pPr eaLnBrk="1" hangingPunct="1"/>
            <a:r>
              <a:rPr lang="zh-TW" altLang="en-US" sz="2800"/>
              <a:t>對同一顆變星再做估計</a:t>
            </a:r>
          </a:p>
          <a:p>
            <a:pPr lvl="1" eaLnBrk="1" hangingPunct="1"/>
            <a:r>
              <a:rPr lang="zh-TW" altLang="en-US" sz="2400"/>
              <a:t>換成不同時間拍攝的</a:t>
            </a:r>
            <a:r>
              <a:rPr lang="en-US" altLang="zh-TW" sz="2400"/>
              <a:t>b</a:t>
            </a:r>
            <a:r>
              <a:rPr lang="zh-TW" altLang="en-US" sz="2400"/>
              <a:t>與</a:t>
            </a:r>
            <a:r>
              <a:rPr lang="en-US" altLang="zh-TW" sz="2400"/>
              <a:t>c</a:t>
            </a:r>
            <a:r>
              <a:rPr lang="zh-TW" altLang="en-US" sz="2400"/>
              <a:t>圖</a:t>
            </a:r>
          </a:p>
          <a:p>
            <a:pPr lvl="1" eaLnBrk="1" hangingPunct="1"/>
            <a:r>
              <a:rPr lang="zh-TW" altLang="en-US" sz="2400"/>
              <a:t>不同的時間變星的光度不同</a:t>
            </a:r>
          </a:p>
          <a:p>
            <a:pPr eaLnBrk="1" hangingPunct="1"/>
            <a:r>
              <a:rPr lang="zh-TW" altLang="en-US" sz="2800"/>
              <a:t>將你估計的星等紀錄在表格中</a:t>
            </a:r>
          </a:p>
        </p:txBody>
      </p:sp>
      <p:sp>
        <p:nvSpPr>
          <p:cNvPr id="65540" name="日期版面配置區 4">
            <a:extLst>
              <a:ext uri="{FF2B5EF4-FFF2-40B4-BE49-F238E27FC236}">
                <a16:creationId xmlns:a16="http://schemas.microsoft.com/office/drawing/2014/main" id="{FBCC009E-8430-0446-9251-CBE8732243D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5ED1E4E-A1A6-8246-B671-EA63A3E14523}" type="datetime1">
              <a:rPr lang="zh-TW" altLang="en-US" sz="2000" smtClean="0">
                <a:solidFill>
                  <a:srgbClr val="0000CC"/>
                </a:solidFill>
              </a:rPr>
              <a:pPr eaLnBrk="1" hangingPunct="1"/>
              <a:t>2022/4/7</a:t>
            </a:fld>
            <a:endParaRPr lang="en-US" altLang="zh-TW" sz="2000">
              <a:solidFill>
                <a:srgbClr val="0000CC"/>
              </a:solidFill>
            </a:endParaRPr>
          </a:p>
        </p:txBody>
      </p:sp>
      <p:sp>
        <p:nvSpPr>
          <p:cNvPr id="65541" name="頁尾版面配置區 5">
            <a:extLst>
              <a:ext uri="{FF2B5EF4-FFF2-40B4-BE49-F238E27FC236}">
                <a16:creationId xmlns:a16="http://schemas.microsoft.com/office/drawing/2014/main" id="{407EE02E-51A7-A843-8EF3-4FD074BDDF1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5542" name="投影片編號版面配置區 6">
            <a:extLst>
              <a:ext uri="{FF2B5EF4-FFF2-40B4-BE49-F238E27FC236}">
                <a16:creationId xmlns:a16="http://schemas.microsoft.com/office/drawing/2014/main" id="{61014F6B-C0E3-8746-8640-8F9C75F805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C8222EE-3780-C941-AEF0-D1F1B00C9DCF}" type="slidenum">
              <a:rPr lang="en-US" altLang="zh-TW" sz="2000">
                <a:solidFill>
                  <a:srgbClr val="FF0000"/>
                </a:solidFill>
              </a:rPr>
              <a:pPr eaLnBrk="1" hangingPunct="1"/>
              <a:t>34</a:t>
            </a:fld>
            <a:endParaRPr lang="en-US" altLang="zh-TW" sz="2000">
              <a:solidFill>
                <a:srgbClr val="FF0000"/>
              </a:solidFill>
            </a:endParaRPr>
          </a:p>
        </p:txBody>
      </p:sp>
      <p:grpSp>
        <p:nvGrpSpPr>
          <p:cNvPr id="65543" name="Group 12">
            <a:extLst>
              <a:ext uri="{FF2B5EF4-FFF2-40B4-BE49-F238E27FC236}">
                <a16:creationId xmlns:a16="http://schemas.microsoft.com/office/drawing/2014/main" id="{9D20C701-7A8F-5843-B37F-58C62E7CD755}"/>
              </a:ext>
            </a:extLst>
          </p:cNvPr>
          <p:cNvGrpSpPr>
            <a:grpSpLocks/>
          </p:cNvGrpSpPr>
          <p:nvPr/>
        </p:nvGrpSpPr>
        <p:grpSpPr bwMode="auto">
          <a:xfrm>
            <a:off x="1905000" y="2743200"/>
            <a:ext cx="6248400" cy="3336925"/>
            <a:chOff x="1200" y="1728"/>
            <a:chExt cx="3936" cy="2102"/>
          </a:xfrm>
        </p:grpSpPr>
        <p:pic>
          <p:nvPicPr>
            <p:cNvPr id="65544" name="Picture 5" descr="hoabc">
              <a:extLst>
                <a:ext uri="{FF2B5EF4-FFF2-40B4-BE49-F238E27FC236}">
                  <a16:creationId xmlns:a16="http://schemas.microsoft.com/office/drawing/2014/main" id="{9803050F-366C-9044-85BD-C2226C3E7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728"/>
              <a:ext cx="3936" cy="2102"/>
            </a:xfrm>
            <a:prstGeom prst="rect">
              <a:avLst/>
            </a:prstGeom>
            <a:solidFill>
              <a:srgbClr val="FFFFFF"/>
            </a:solidFill>
            <a:ln w="9525">
              <a:solidFill>
                <a:srgbClr val="FFFFFF"/>
              </a:solidFill>
              <a:miter lim="800000"/>
              <a:headEnd/>
              <a:tailEnd/>
            </a:ln>
          </p:spPr>
        </p:pic>
        <p:grpSp>
          <p:nvGrpSpPr>
            <p:cNvPr id="65545" name="Group 6">
              <a:extLst>
                <a:ext uri="{FF2B5EF4-FFF2-40B4-BE49-F238E27FC236}">
                  <a16:creationId xmlns:a16="http://schemas.microsoft.com/office/drawing/2014/main" id="{6A35D968-5FF6-8245-8635-9806D68AEC6F}"/>
                </a:ext>
              </a:extLst>
            </p:cNvPr>
            <p:cNvGrpSpPr>
              <a:grpSpLocks/>
            </p:cNvGrpSpPr>
            <p:nvPr/>
          </p:nvGrpSpPr>
          <p:grpSpPr bwMode="auto">
            <a:xfrm>
              <a:off x="1888" y="2544"/>
              <a:ext cx="0" cy="244"/>
              <a:chOff x="1834" y="3033"/>
              <a:chExt cx="0" cy="244"/>
            </a:xfrm>
          </p:grpSpPr>
          <p:sp>
            <p:nvSpPr>
              <p:cNvPr id="65549" name="Line 7">
                <a:extLst>
                  <a:ext uri="{FF2B5EF4-FFF2-40B4-BE49-F238E27FC236}">
                    <a16:creationId xmlns:a16="http://schemas.microsoft.com/office/drawing/2014/main" id="{5AD5B575-DD17-784A-951E-538E161B4E29}"/>
                  </a:ext>
                </a:extLst>
              </p:cNvPr>
              <p:cNvSpPr>
                <a:spLocks noChangeShapeType="1"/>
              </p:cNvSpPr>
              <p:nvPr/>
            </p:nvSpPr>
            <p:spPr bwMode="auto">
              <a:xfrm>
                <a:off x="1834" y="3033"/>
                <a:ext cx="0" cy="67"/>
              </a:xfrm>
              <a:prstGeom prst="line">
                <a:avLst/>
              </a:prstGeom>
              <a:noFill/>
              <a:ln w="38100">
                <a:solidFill>
                  <a:srgbClr val="0404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
                <a:extLst>
                  <a:ext uri="{FF2B5EF4-FFF2-40B4-BE49-F238E27FC236}">
                    <a16:creationId xmlns:a16="http://schemas.microsoft.com/office/drawing/2014/main" id="{0E3AFD9A-65F6-7240-AB72-6DD2DAEF8BA0}"/>
                  </a:ext>
                </a:extLst>
              </p:cNvPr>
              <p:cNvSpPr>
                <a:spLocks noChangeShapeType="1"/>
              </p:cNvSpPr>
              <p:nvPr/>
            </p:nvSpPr>
            <p:spPr bwMode="auto">
              <a:xfrm>
                <a:off x="1834" y="3211"/>
                <a:ext cx="0" cy="66"/>
              </a:xfrm>
              <a:prstGeom prst="line">
                <a:avLst/>
              </a:prstGeom>
              <a:noFill/>
              <a:ln w="38100">
                <a:solidFill>
                  <a:srgbClr val="0404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6" name="Group 9">
              <a:extLst>
                <a:ext uri="{FF2B5EF4-FFF2-40B4-BE49-F238E27FC236}">
                  <a16:creationId xmlns:a16="http://schemas.microsoft.com/office/drawing/2014/main" id="{A0A61AEB-0B50-914C-9302-D3C005704B73}"/>
                </a:ext>
              </a:extLst>
            </p:cNvPr>
            <p:cNvGrpSpPr>
              <a:grpSpLocks/>
            </p:cNvGrpSpPr>
            <p:nvPr/>
          </p:nvGrpSpPr>
          <p:grpSpPr bwMode="auto">
            <a:xfrm>
              <a:off x="3832" y="2536"/>
              <a:ext cx="0" cy="244"/>
              <a:chOff x="1834" y="3033"/>
              <a:chExt cx="0" cy="244"/>
            </a:xfrm>
          </p:grpSpPr>
          <p:sp>
            <p:nvSpPr>
              <p:cNvPr id="65547" name="Line 10">
                <a:extLst>
                  <a:ext uri="{FF2B5EF4-FFF2-40B4-BE49-F238E27FC236}">
                    <a16:creationId xmlns:a16="http://schemas.microsoft.com/office/drawing/2014/main" id="{6B82A061-CD5D-CF48-8764-A5DE66BD01D6}"/>
                  </a:ext>
                </a:extLst>
              </p:cNvPr>
              <p:cNvSpPr>
                <a:spLocks noChangeShapeType="1"/>
              </p:cNvSpPr>
              <p:nvPr/>
            </p:nvSpPr>
            <p:spPr bwMode="auto">
              <a:xfrm>
                <a:off x="1834" y="3033"/>
                <a:ext cx="0" cy="67"/>
              </a:xfrm>
              <a:prstGeom prst="line">
                <a:avLst/>
              </a:prstGeom>
              <a:noFill/>
              <a:ln w="38100">
                <a:solidFill>
                  <a:srgbClr val="0404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11">
                <a:extLst>
                  <a:ext uri="{FF2B5EF4-FFF2-40B4-BE49-F238E27FC236}">
                    <a16:creationId xmlns:a16="http://schemas.microsoft.com/office/drawing/2014/main" id="{45308BBD-9941-D241-ADA6-62B228A7F62E}"/>
                  </a:ext>
                </a:extLst>
              </p:cNvPr>
              <p:cNvSpPr>
                <a:spLocks noChangeShapeType="1"/>
              </p:cNvSpPr>
              <p:nvPr/>
            </p:nvSpPr>
            <p:spPr bwMode="auto">
              <a:xfrm>
                <a:off x="1834" y="3211"/>
                <a:ext cx="0" cy="66"/>
              </a:xfrm>
              <a:prstGeom prst="line">
                <a:avLst/>
              </a:prstGeom>
              <a:noFill/>
              <a:ln w="38100">
                <a:solidFill>
                  <a:srgbClr val="04040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47812">
                                            <p:txEl>
                                              <p:pRg st="0" end="0"/>
                                            </p:txEl>
                                          </p:spTgt>
                                        </p:tgtEl>
                                        <p:attrNameLst>
                                          <p:attrName>style.visibility</p:attrName>
                                        </p:attrNameLst>
                                      </p:cBhvr>
                                      <p:to>
                                        <p:strVal val="visible"/>
                                      </p:to>
                                    </p:set>
                                    <p:animEffect transition="in" filter="dissolve">
                                      <p:cBhvr>
                                        <p:cTn id="7" dur="500"/>
                                        <p:tgtEl>
                                          <p:spTgt spid="247812">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47812">
                                            <p:txEl>
                                              <p:pRg st="1" end="1"/>
                                            </p:txEl>
                                          </p:spTgt>
                                        </p:tgtEl>
                                        <p:attrNameLst>
                                          <p:attrName>style.visibility</p:attrName>
                                        </p:attrNameLst>
                                      </p:cBhvr>
                                      <p:to>
                                        <p:strVal val="visible"/>
                                      </p:to>
                                    </p:set>
                                    <p:animEffect transition="in" filter="dissolve">
                                      <p:cBhvr>
                                        <p:cTn id="11" dur="500"/>
                                        <p:tgtEl>
                                          <p:spTgt spid="247812">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47812">
                                            <p:txEl>
                                              <p:pRg st="2" end="2"/>
                                            </p:txEl>
                                          </p:spTgt>
                                        </p:tgtEl>
                                        <p:attrNameLst>
                                          <p:attrName>style.visibility</p:attrName>
                                        </p:attrNameLst>
                                      </p:cBhvr>
                                      <p:to>
                                        <p:strVal val="visible"/>
                                      </p:to>
                                    </p:set>
                                    <p:animEffect transition="in" filter="dissolve">
                                      <p:cBhvr>
                                        <p:cTn id="15" dur="500"/>
                                        <p:tgtEl>
                                          <p:spTgt spid="247812">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47812">
                                            <p:txEl>
                                              <p:pRg st="3" end="3"/>
                                            </p:txEl>
                                          </p:spTgt>
                                        </p:tgtEl>
                                        <p:attrNameLst>
                                          <p:attrName>style.visibility</p:attrName>
                                        </p:attrNameLst>
                                      </p:cBhvr>
                                      <p:to>
                                        <p:strVal val="visible"/>
                                      </p:to>
                                    </p:set>
                                    <p:animEffect transition="in" filter="dissolve">
                                      <p:cBhvr>
                                        <p:cTn id="19" dur="500"/>
                                        <p:tgtEl>
                                          <p:spTgt spid="2478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bldLvl="2" advAuto="50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5A14938-235B-6546-AD35-63FC5EE83056}"/>
              </a:ext>
            </a:extLst>
          </p:cNvPr>
          <p:cNvSpPr>
            <a:spLocks noGrp="1" noChangeArrowheads="1"/>
          </p:cNvSpPr>
          <p:nvPr>
            <p:ph type="title"/>
          </p:nvPr>
        </p:nvSpPr>
        <p:spPr/>
        <p:txBody>
          <a:bodyPr/>
          <a:lstStyle/>
          <a:p>
            <a:pPr eaLnBrk="1" hangingPunct="1"/>
            <a:r>
              <a:rPr lang="zh-TW" altLang="en-US"/>
              <a:t>結果如何？</a:t>
            </a:r>
          </a:p>
        </p:txBody>
      </p:sp>
      <p:sp>
        <p:nvSpPr>
          <p:cNvPr id="248835" name="Rectangle 3">
            <a:extLst>
              <a:ext uri="{FF2B5EF4-FFF2-40B4-BE49-F238E27FC236}">
                <a16:creationId xmlns:a16="http://schemas.microsoft.com/office/drawing/2014/main" id="{3C13EB64-B6FF-E64D-B5DC-35058F0308B4}"/>
              </a:ext>
            </a:extLst>
          </p:cNvPr>
          <p:cNvSpPr>
            <a:spLocks noGrp="1" noChangeArrowheads="1"/>
          </p:cNvSpPr>
          <p:nvPr>
            <p:ph type="body" sz="half" idx="1"/>
          </p:nvPr>
        </p:nvSpPr>
        <p:spPr/>
        <p:txBody>
          <a:bodyPr/>
          <a:lstStyle/>
          <a:p>
            <a:pPr eaLnBrk="1" hangingPunct="1"/>
            <a:r>
              <a:rPr lang="zh-TW" altLang="en-US" sz="2800"/>
              <a:t>第二次和第三次是否比較容易了？</a:t>
            </a:r>
          </a:p>
          <a:p>
            <a:pPr eaLnBrk="1" hangingPunct="1"/>
            <a:endParaRPr lang="zh-TW" altLang="en-US" sz="2800"/>
          </a:p>
          <a:p>
            <a:pPr eaLnBrk="1" hangingPunct="1"/>
            <a:r>
              <a:rPr lang="zh-TW" altLang="en-US" sz="2800"/>
              <a:t>是否想用一顆真實的恆星來練習？</a:t>
            </a:r>
          </a:p>
          <a:p>
            <a:pPr eaLnBrk="1" hangingPunct="1"/>
            <a:endParaRPr lang="zh-TW" altLang="en-US" sz="2800"/>
          </a:p>
          <a:p>
            <a:pPr eaLnBrk="1" hangingPunct="1"/>
            <a:endParaRPr lang="zh-TW" altLang="en-US" sz="2800"/>
          </a:p>
          <a:p>
            <a:pPr eaLnBrk="1" hangingPunct="1"/>
            <a:r>
              <a:rPr lang="zh-TW" altLang="en-US" sz="2800"/>
              <a:t>還是再試一顆吧！</a:t>
            </a:r>
          </a:p>
        </p:txBody>
      </p:sp>
      <p:pic>
        <p:nvPicPr>
          <p:cNvPr id="66564" name="Picture 5" descr="m8wide">
            <a:extLst>
              <a:ext uri="{FF2B5EF4-FFF2-40B4-BE49-F238E27FC236}">
                <a16:creationId xmlns:a16="http://schemas.microsoft.com/office/drawing/2014/main" id="{499A7DFB-8552-A247-B209-3DE19C4E37D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46625" y="1981200"/>
            <a:ext cx="3613150" cy="4114800"/>
          </a:xfrm>
          <a:noFill/>
        </p:spPr>
      </p:pic>
      <p:sp>
        <p:nvSpPr>
          <p:cNvPr id="66565" name="日期版面配置區 4">
            <a:extLst>
              <a:ext uri="{FF2B5EF4-FFF2-40B4-BE49-F238E27FC236}">
                <a16:creationId xmlns:a16="http://schemas.microsoft.com/office/drawing/2014/main" id="{99BC4966-B314-5D4B-B22B-FF6E7F182AA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A1C70A1-13E9-2148-A30B-CE9BC85B04F4}" type="datetime1">
              <a:rPr lang="zh-TW" altLang="en-US" sz="2000" smtClean="0">
                <a:solidFill>
                  <a:srgbClr val="0000CC"/>
                </a:solidFill>
              </a:rPr>
              <a:pPr eaLnBrk="1" hangingPunct="1"/>
              <a:t>2022/4/7</a:t>
            </a:fld>
            <a:endParaRPr lang="en-US" altLang="zh-TW" sz="2000">
              <a:solidFill>
                <a:srgbClr val="0000CC"/>
              </a:solidFill>
            </a:endParaRPr>
          </a:p>
        </p:txBody>
      </p:sp>
      <p:sp>
        <p:nvSpPr>
          <p:cNvPr id="66566" name="頁尾版面配置區 5">
            <a:extLst>
              <a:ext uri="{FF2B5EF4-FFF2-40B4-BE49-F238E27FC236}">
                <a16:creationId xmlns:a16="http://schemas.microsoft.com/office/drawing/2014/main" id="{A7A1FE32-9A9B-7545-BA0B-C92026C824E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6567" name="投影片編號版面配置區 6">
            <a:extLst>
              <a:ext uri="{FF2B5EF4-FFF2-40B4-BE49-F238E27FC236}">
                <a16:creationId xmlns:a16="http://schemas.microsoft.com/office/drawing/2014/main" id="{38A51830-4521-5B4A-8640-DA1626333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E0913B83-66BD-1840-BED0-E843D1A38035}" type="slidenum">
              <a:rPr lang="en-US" altLang="zh-TW" sz="2000">
                <a:solidFill>
                  <a:srgbClr val="FF0000"/>
                </a:solidFill>
              </a:rPr>
              <a:pPr eaLnBrk="1" hangingPunct="1"/>
              <a:t>35</a:t>
            </a:fld>
            <a:endParaRPr lang="en-US" altLang="zh-TW"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dissolve">
                                      <p:cBhvr>
                                        <p:cTn id="7" dur="500"/>
                                        <p:tgtEl>
                                          <p:spTgt spid="24883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48835">
                                            <p:txEl>
                                              <p:pRg st="2" end="2"/>
                                            </p:txEl>
                                          </p:spTgt>
                                        </p:tgtEl>
                                        <p:attrNameLst>
                                          <p:attrName>style.visibility</p:attrName>
                                        </p:attrNameLst>
                                      </p:cBhvr>
                                      <p:to>
                                        <p:strVal val="visible"/>
                                      </p:to>
                                    </p:set>
                                    <p:animEffect transition="in" filter="dissolve">
                                      <p:cBhvr>
                                        <p:cTn id="11" dur="500"/>
                                        <p:tgtEl>
                                          <p:spTgt spid="248835">
                                            <p:txEl>
                                              <p:pRg st="2" end="2"/>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48835">
                                            <p:txEl>
                                              <p:pRg st="5" end="5"/>
                                            </p:txEl>
                                          </p:spTgt>
                                        </p:tgtEl>
                                        <p:attrNameLst>
                                          <p:attrName>style.visibility</p:attrName>
                                        </p:attrNameLst>
                                      </p:cBhvr>
                                      <p:to>
                                        <p:strVal val="visible"/>
                                      </p:to>
                                    </p:set>
                                    <p:animEffect transition="in" filter="dissolve">
                                      <p:cBhvr>
                                        <p:cTn id="15" dur="500"/>
                                        <p:tgtEl>
                                          <p:spTgt spid="248835">
                                            <p:txEl>
                                              <p:pRg st="5" end="5"/>
                                            </p:txEl>
                                          </p:spTgt>
                                        </p:tgtEl>
                                      </p:cBhvr>
                                    </p:animEffect>
                                  </p:childTnLst>
                                </p:cTn>
                              </p:par>
                            </p:childTnLst>
                          </p:cTn>
                        </p:par>
                        <p:par>
                          <p:cTn id="16" fill="hold" nodeType="afterGroup">
                            <p:stCondLst>
                              <p:cond delay="3000"/>
                            </p:stCondLst>
                            <p:childTnLst>
                              <p:par>
                                <p:cTn id="17" presetID="7" presetClass="exit" presetSubtype="4" fill="hold" nodeType="afterEffect">
                                  <p:stCondLst>
                                    <p:cond delay="0"/>
                                  </p:stCondLst>
                                  <p:childTnLst>
                                    <p:anim calcmode="lin" valueType="num">
                                      <p:cBhvr additive="base">
                                        <p:cTn id="18" dur="5000"/>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19" dur="5000"/>
                                        <p:tgtEl>
                                          <p:spTgt spid="248835">
                                            <p:txEl>
                                              <p:pRg st="2" end="2"/>
                                            </p:txEl>
                                          </p:spTgt>
                                        </p:tgtEl>
                                        <p:attrNameLst>
                                          <p:attrName>ppt_y</p:attrName>
                                        </p:attrNameLst>
                                      </p:cBhvr>
                                      <p:tavLst>
                                        <p:tav tm="0">
                                          <p:val>
                                            <p:strVal val="ppt_y"/>
                                          </p:val>
                                        </p:tav>
                                        <p:tav tm="100000">
                                          <p:val>
                                            <p:strVal val="1+ppt_h/2"/>
                                          </p:val>
                                        </p:tav>
                                      </p:tavLst>
                                    </p:anim>
                                    <p:set>
                                      <p:cBhvr>
                                        <p:cTn id="20" dur="1" fill="hold">
                                          <p:stCondLst>
                                            <p:cond delay="4999"/>
                                          </p:stCondLst>
                                        </p:cTn>
                                        <p:tgtEl>
                                          <p:spTgt spid="248835">
                                            <p:txEl>
                                              <p:pRg st="2" end="2"/>
                                            </p:txEl>
                                          </p:spTgt>
                                        </p:tgtEl>
                                        <p:attrNameLst>
                                          <p:attrName>style.visibility</p:attrName>
                                        </p:attrNameLst>
                                      </p:cBhvr>
                                      <p:to>
                                        <p:strVal val="hidden"/>
                                      </p:to>
                                    </p:set>
                                  </p:childTnLst>
                                </p:cTn>
                              </p:par>
                            </p:childTnLst>
                          </p:cTn>
                        </p:par>
                        <p:par>
                          <p:cTn id="21" fill="hold" nodeType="afterGroup">
                            <p:stCondLst>
                              <p:cond delay="8000"/>
                            </p:stCondLst>
                            <p:childTnLst>
                              <p:par>
                                <p:cTn id="22" presetID="35" presetClass="emph" presetSubtype="0" repeatCount="indefinite" fill="hold" nodeType="afterEffect">
                                  <p:stCondLst>
                                    <p:cond delay="0"/>
                                  </p:stCondLst>
                                  <p:endCondLst>
                                    <p:cond evt="onNext" delay="0">
                                      <p:tgtEl>
                                        <p:sldTgt/>
                                      </p:tgtEl>
                                    </p:cond>
                                  </p:endCondLst>
                                  <p:childTnLst>
                                    <p:anim calcmode="discrete" valueType="str">
                                      <p:cBhvr>
                                        <p:cTn id="23" dur="2000" fill="hold"/>
                                        <p:tgtEl>
                                          <p:spTgt spid="248835">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dvAuto="5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06FCC30A-7E38-2645-BBE6-B11DB8655621}"/>
              </a:ext>
            </a:extLst>
          </p:cNvPr>
          <p:cNvSpPr>
            <a:spLocks noGrp="1" noChangeArrowheads="1"/>
          </p:cNvSpPr>
          <p:nvPr>
            <p:ph type="title"/>
          </p:nvPr>
        </p:nvSpPr>
        <p:spPr/>
        <p:txBody>
          <a:bodyPr/>
          <a:lstStyle/>
          <a:p>
            <a:pPr eaLnBrk="1" hangingPunct="1"/>
            <a:r>
              <a:rPr lang="en-US" altLang="zh-TW"/>
              <a:t>W Cyg (</a:t>
            </a:r>
            <a:r>
              <a:rPr lang="zh-TW" altLang="en-US"/>
              <a:t>天鵝座 </a:t>
            </a:r>
            <a:r>
              <a:rPr lang="en-US" altLang="zh-TW"/>
              <a:t>W)</a:t>
            </a:r>
          </a:p>
        </p:txBody>
      </p:sp>
      <p:sp>
        <p:nvSpPr>
          <p:cNvPr id="208899" name="Rectangle 3">
            <a:extLst>
              <a:ext uri="{FF2B5EF4-FFF2-40B4-BE49-F238E27FC236}">
                <a16:creationId xmlns:a16="http://schemas.microsoft.com/office/drawing/2014/main" id="{F0329387-6514-B140-BFCB-B1C0BB752FD2}"/>
              </a:ext>
            </a:extLst>
          </p:cNvPr>
          <p:cNvSpPr>
            <a:spLocks noGrp="1" noChangeArrowheads="1"/>
          </p:cNvSpPr>
          <p:nvPr>
            <p:ph type="body" sz="half" idx="1"/>
          </p:nvPr>
        </p:nvSpPr>
        <p:spPr>
          <a:xfrm>
            <a:off x="884238" y="2051050"/>
            <a:ext cx="3597275" cy="3740150"/>
          </a:xfrm>
        </p:spPr>
        <p:txBody>
          <a:bodyPr>
            <a:normAutofit/>
          </a:bodyPr>
          <a:lstStyle/>
          <a:p>
            <a:pPr eaLnBrk="1" hangingPunct="1">
              <a:lnSpc>
                <a:spcPct val="80000"/>
              </a:lnSpc>
            </a:pPr>
            <a:r>
              <a:rPr lang="zh-TW" altLang="en-US" sz="2400"/>
              <a:t>我們將對 </a:t>
            </a:r>
            <a:r>
              <a:rPr lang="en-US" altLang="zh-TW" sz="2400"/>
              <a:t>W Cyg </a:t>
            </a:r>
            <a:r>
              <a:rPr lang="zh-TW" altLang="en-US" sz="2400"/>
              <a:t>這顆半獨立型變星進行第二階段的光度估計</a:t>
            </a:r>
          </a:p>
          <a:p>
            <a:pPr eaLnBrk="1" hangingPunct="1">
              <a:lnSpc>
                <a:spcPct val="80000"/>
              </a:lnSpc>
            </a:pPr>
            <a:r>
              <a:rPr lang="zh-TW" altLang="en-US" sz="2400"/>
              <a:t>在開始之前需要一張這顆變星的星座圖</a:t>
            </a:r>
          </a:p>
          <a:p>
            <a:pPr eaLnBrk="1" hangingPunct="1">
              <a:lnSpc>
                <a:spcPct val="80000"/>
              </a:lnSpc>
            </a:pPr>
            <a:endParaRPr lang="zh-TW" altLang="en-US" sz="2400"/>
          </a:p>
          <a:p>
            <a:pPr eaLnBrk="1" hangingPunct="1">
              <a:lnSpc>
                <a:spcPct val="80000"/>
              </a:lnSpc>
            </a:pPr>
            <a:endParaRPr lang="zh-TW" altLang="en-US" sz="2400"/>
          </a:p>
          <a:p>
            <a:pPr eaLnBrk="1" hangingPunct="1">
              <a:lnSpc>
                <a:spcPct val="80000"/>
              </a:lnSpc>
            </a:pPr>
            <a:endParaRPr lang="zh-TW" altLang="en-US" sz="2400"/>
          </a:p>
          <a:p>
            <a:pPr eaLnBrk="1" hangingPunct="1">
              <a:lnSpc>
                <a:spcPct val="80000"/>
              </a:lnSpc>
            </a:pPr>
            <a:r>
              <a:rPr lang="zh-TW" altLang="en-US" sz="2400"/>
              <a:t>按一下滑鼠</a:t>
            </a:r>
          </a:p>
          <a:p>
            <a:pPr lvl="1" eaLnBrk="1" hangingPunct="1">
              <a:lnSpc>
                <a:spcPct val="80000"/>
              </a:lnSpc>
            </a:pPr>
            <a:r>
              <a:rPr lang="zh-TW" altLang="en-US" sz="2000"/>
              <a:t>下一張就是你要的圖</a:t>
            </a:r>
          </a:p>
        </p:txBody>
      </p:sp>
      <p:sp>
        <p:nvSpPr>
          <p:cNvPr id="13317" name="日期版面配置區 4">
            <a:extLst>
              <a:ext uri="{FF2B5EF4-FFF2-40B4-BE49-F238E27FC236}">
                <a16:creationId xmlns:a16="http://schemas.microsoft.com/office/drawing/2014/main" id="{E719CA64-5CCE-F049-BDBD-488C9437F3B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7CEE054-CEBC-7644-B7E3-6ECC20BED049}" type="datetime1">
              <a:rPr lang="zh-TW" altLang="en-US" sz="2000" smtClean="0">
                <a:solidFill>
                  <a:srgbClr val="0000CC"/>
                </a:solidFill>
              </a:rPr>
              <a:pPr eaLnBrk="1" hangingPunct="1"/>
              <a:t>2022/4/7</a:t>
            </a:fld>
            <a:endParaRPr lang="en-US" altLang="zh-TW" sz="2000">
              <a:solidFill>
                <a:srgbClr val="0000CC"/>
              </a:solidFill>
            </a:endParaRPr>
          </a:p>
        </p:txBody>
      </p:sp>
      <p:sp>
        <p:nvSpPr>
          <p:cNvPr id="13318" name="頁尾版面配置區 5">
            <a:extLst>
              <a:ext uri="{FF2B5EF4-FFF2-40B4-BE49-F238E27FC236}">
                <a16:creationId xmlns:a16="http://schemas.microsoft.com/office/drawing/2014/main" id="{597CDD0E-5794-D24A-B803-805B6C2F95C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3319" name="投影片編號版面配置區 6">
            <a:extLst>
              <a:ext uri="{FF2B5EF4-FFF2-40B4-BE49-F238E27FC236}">
                <a16:creationId xmlns:a16="http://schemas.microsoft.com/office/drawing/2014/main" id="{EB9E0D35-C311-F543-AE12-4505300F2E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82E5E10-F46D-BC48-B448-C16DAD1ED1CA}" type="slidenum">
              <a:rPr lang="en-US" altLang="zh-TW" sz="2000">
                <a:solidFill>
                  <a:srgbClr val="FF0000"/>
                </a:solidFill>
              </a:rPr>
              <a:pPr eaLnBrk="1" hangingPunct="1"/>
              <a:t>36</a:t>
            </a:fld>
            <a:endParaRPr lang="en-US" altLang="zh-TW" sz="2000">
              <a:solidFill>
                <a:srgbClr val="FF0000"/>
              </a:solidFill>
            </a:endParaRPr>
          </a:p>
        </p:txBody>
      </p:sp>
      <p:graphicFrame>
        <p:nvGraphicFramePr>
          <p:cNvPr id="13314" name="Object 4">
            <a:extLst>
              <a:ext uri="{FF2B5EF4-FFF2-40B4-BE49-F238E27FC236}">
                <a16:creationId xmlns:a16="http://schemas.microsoft.com/office/drawing/2014/main" id="{DF675201-F304-5243-8208-1E5F83552A44}"/>
              </a:ext>
            </a:extLst>
          </p:cNvPr>
          <p:cNvGraphicFramePr>
            <a:graphicFrameLocks noChangeAspect="1"/>
          </p:cNvGraphicFramePr>
          <p:nvPr/>
        </p:nvGraphicFramePr>
        <p:xfrm>
          <a:off x="4838700" y="2343150"/>
          <a:ext cx="3695700" cy="3467100"/>
        </p:xfrm>
        <a:graphic>
          <a:graphicData uri="http://schemas.openxmlformats.org/presentationml/2006/ole">
            <mc:AlternateContent xmlns:mc="http://schemas.openxmlformats.org/markup-compatibility/2006">
              <mc:Choice xmlns:v="urn:schemas-microsoft-com:vml" Requires="v">
                <p:oleObj spid="_x0000_s13320" name="Clip" r:id="rId4" imgW="21285200" imgH="19964400" progId="MS_ClipArt_Gallery.2">
                  <p:embed/>
                </p:oleObj>
              </mc:Choice>
              <mc:Fallback>
                <p:oleObj name="Clip" r:id="rId4" imgW="21285200" imgH="199644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2343150"/>
                        <a:ext cx="36957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dissolve">
                                      <p:cBhvr>
                                        <p:cTn id="7" dur="500"/>
                                        <p:tgtEl>
                                          <p:spTgt spid="20889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8899">
                                            <p:txEl>
                                              <p:pRg st="1" end="1"/>
                                            </p:txEl>
                                          </p:spTgt>
                                        </p:tgtEl>
                                        <p:attrNameLst>
                                          <p:attrName>style.visibility</p:attrName>
                                        </p:attrNameLst>
                                      </p:cBhvr>
                                      <p:to>
                                        <p:strVal val="visible"/>
                                      </p:to>
                                    </p:set>
                                    <p:animEffect transition="in" filter="dissolve">
                                      <p:cBhvr>
                                        <p:cTn id="11" dur="500"/>
                                        <p:tgtEl>
                                          <p:spTgt spid="20889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08899">
                                            <p:txEl>
                                              <p:pRg st="5" end="5"/>
                                            </p:txEl>
                                          </p:spTgt>
                                        </p:tgtEl>
                                        <p:attrNameLst>
                                          <p:attrName>style.visibility</p:attrName>
                                        </p:attrNameLst>
                                      </p:cBhvr>
                                      <p:to>
                                        <p:strVal val="visible"/>
                                      </p:to>
                                    </p:set>
                                    <p:animEffect transition="in" filter="dissolve">
                                      <p:cBhvr>
                                        <p:cTn id="15" dur="500"/>
                                        <p:tgtEl>
                                          <p:spTgt spid="208899">
                                            <p:txEl>
                                              <p:pRg st="5" end="5"/>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08899">
                                            <p:txEl>
                                              <p:pRg st="6" end="6"/>
                                            </p:txEl>
                                          </p:spTgt>
                                        </p:tgtEl>
                                        <p:attrNameLst>
                                          <p:attrName>style.visibility</p:attrName>
                                        </p:attrNameLst>
                                      </p:cBhvr>
                                      <p:to>
                                        <p:strVal val="visible"/>
                                      </p:to>
                                    </p:set>
                                    <p:animEffect transition="in" filter="dissolve">
                                      <p:cBhvr>
                                        <p:cTn id="19" dur="500"/>
                                        <p:tgtEl>
                                          <p:spTgt spid="208899">
                                            <p:txEl>
                                              <p:pRg st="6" end="6"/>
                                            </p:txEl>
                                          </p:spTgt>
                                        </p:tgtEl>
                                      </p:cBhvr>
                                    </p:animEffect>
                                  </p:childTnLst>
                                </p:cTn>
                              </p:par>
                            </p:childTnLst>
                          </p:cTn>
                        </p:par>
                        <p:par>
                          <p:cTn id="20" fill="hold" nodeType="afterGroup">
                            <p:stCondLst>
                              <p:cond delay="4000"/>
                            </p:stCondLst>
                            <p:childTnLst>
                              <p:par>
                                <p:cTn id="21" presetID="35" presetClass="emph" presetSubtype="0" repeatCount="indefinite" fill="hold" nodeType="afterEffect">
                                  <p:stCondLst>
                                    <p:cond delay="0"/>
                                  </p:stCondLst>
                                  <p:endCondLst>
                                    <p:cond evt="onNext" delay="0">
                                      <p:tgtEl>
                                        <p:sldTgt/>
                                      </p:tgtEl>
                                    </p:cond>
                                  </p:endCondLst>
                                  <p:childTnLst>
                                    <p:anim calcmode="discrete" valueType="str">
                                      <p:cBhvr>
                                        <p:cTn id="22" dur="1000" fill="hold"/>
                                        <p:tgtEl>
                                          <p:spTgt spid="208899">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advAuto="50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日期版面配置區 1">
            <a:extLst>
              <a:ext uri="{FF2B5EF4-FFF2-40B4-BE49-F238E27FC236}">
                <a16:creationId xmlns:a16="http://schemas.microsoft.com/office/drawing/2014/main" id="{3A1EABFF-6131-D94B-8708-E3DA73CFF59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7FDE9E7-CAA0-D04A-8E12-F273F143252C}" type="datetime1">
              <a:rPr lang="zh-TW" altLang="en-US" sz="2000" smtClean="0"/>
              <a:pPr eaLnBrk="1" hangingPunct="1"/>
              <a:t>2022/4/7</a:t>
            </a:fld>
            <a:endParaRPr lang="en-US" altLang="zh-TW" sz="2000"/>
          </a:p>
        </p:txBody>
      </p:sp>
      <p:sp>
        <p:nvSpPr>
          <p:cNvPr id="67587" name="頁尾版面配置區 2">
            <a:extLst>
              <a:ext uri="{FF2B5EF4-FFF2-40B4-BE49-F238E27FC236}">
                <a16:creationId xmlns:a16="http://schemas.microsoft.com/office/drawing/2014/main" id="{BC340859-03B0-7548-8848-81C1CEFE41A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67588" name="投影片編號版面配置區 3">
            <a:extLst>
              <a:ext uri="{FF2B5EF4-FFF2-40B4-BE49-F238E27FC236}">
                <a16:creationId xmlns:a16="http://schemas.microsoft.com/office/drawing/2014/main" id="{278C3E29-92DE-8E4D-9E03-ED5FD626EA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58554C6-60B9-FC49-AA26-1A42CD63DBB1}" type="slidenum">
              <a:rPr lang="en-US" altLang="zh-TW" sz="2000">
                <a:solidFill>
                  <a:srgbClr val="FF0000"/>
                </a:solidFill>
              </a:rPr>
              <a:pPr eaLnBrk="1" hangingPunct="1"/>
              <a:t>37</a:t>
            </a:fld>
            <a:endParaRPr lang="en-US" altLang="zh-TW" sz="2000">
              <a:solidFill>
                <a:srgbClr val="FF0000"/>
              </a:solidFill>
            </a:endParaRPr>
          </a:p>
        </p:txBody>
      </p:sp>
      <p:sp>
        <p:nvSpPr>
          <p:cNvPr id="67589" name="Rectangle 4">
            <a:extLst>
              <a:ext uri="{FF2B5EF4-FFF2-40B4-BE49-F238E27FC236}">
                <a16:creationId xmlns:a16="http://schemas.microsoft.com/office/drawing/2014/main" id="{0D2F8A1D-275D-8943-8C6D-76F6B818B409}"/>
              </a:ext>
            </a:extLst>
          </p:cNvPr>
          <p:cNvSpPr>
            <a:spLocks noGrp="1" noChangeArrowheads="1"/>
          </p:cNvSpPr>
          <p:nvPr>
            <p:ph type="title" idx="4294967295"/>
          </p:nvPr>
        </p:nvSpPr>
        <p:spPr>
          <a:xfrm>
            <a:off x="0" y="685800"/>
            <a:ext cx="2057400" cy="914400"/>
          </a:xfrm>
        </p:spPr>
        <p:txBody>
          <a:bodyPr/>
          <a:lstStyle/>
          <a:p>
            <a:pPr eaLnBrk="1" hangingPunct="1"/>
            <a:r>
              <a:rPr lang="en-US" altLang="zh-TW"/>
              <a:t>W Cyg</a:t>
            </a:r>
          </a:p>
        </p:txBody>
      </p:sp>
      <p:pic>
        <p:nvPicPr>
          <p:cNvPr id="67590" name="Picture 2" descr="wcyg1a">
            <a:extLst>
              <a:ext uri="{FF2B5EF4-FFF2-40B4-BE49-F238E27FC236}">
                <a16:creationId xmlns:a16="http://schemas.microsoft.com/office/drawing/2014/main" id="{F494B05D-4D35-0A4D-AD75-99255C776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0"/>
            <a:ext cx="883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3">
            <a:extLst>
              <a:ext uri="{FF2B5EF4-FFF2-40B4-BE49-F238E27FC236}">
                <a16:creationId xmlns:a16="http://schemas.microsoft.com/office/drawing/2014/main" id="{3E4A7EED-B12B-E942-883B-33025D69617D}"/>
              </a:ext>
            </a:extLst>
          </p:cNvPr>
          <p:cNvSpPr txBox="1">
            <a:spLocks noChangeArrowheads="1"/>
          </p:cNvSpPr>
          <p:nvPr/>
        </p:nvSpPr>
        <p:spPr bwMode="auto">
          <a:xfrm>
            <a:off x="6172200" y="4699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zh-TW" altLang="en-US">
                <a:solidFill>
                  <a:schemeClr val="bg1"/>
                </a:solidFill>
                <a:latin typeface="文鼎中粗隸" pitchFamily="49" charset="-120"/>
                <a:ea typeface="文鼎中粗隸" pitchFamily="49" charset="-120"/>
              </a:rPr>
              <a:t>你能找到目標嗎？</a:t>
            </a:r>
          </a:p>
          <a:p>
            <a:r>
              <a:rPr kumimoji="0" lang="zh-TW" altLang="en-US">
                <a:solidFill>
                  <a:schemeClr val="bg1"/>
                </a:solidFill>
                <a:latin typeface="文鼎中粗隸" pitchFamily="49" charset="-120"/>
                <a:ea typeface="文鼎中粗隸" pitchFamily="49" charset="-120"/>
              </a:rPr>
              <a:t>按一下尋求協助！</a:t>
            </a:r>
          </a:p>
        </p:txBody>
      </p:sp>
      <p:sp>
        <p:nvSpPr>
          <p:cNvPr id="209927" name="Line 7">
            <a:extLst>
              <a:ext uri="{FF2B5EF4-FFF2-40B4-BE49-F238E27FC236}">
                <a16:creationId xmlns:a16="http://schemas.microsoft.com/office/drawing/2014/main" id="{F19C4F43-DC16-7C4F-B402-E9F925CFEC84}"/>
              </a:ext>
            </a:extLst>
          </p:cNvPr>
          <p:cNvSpPr>
            <a:spLocks noChangeShapeType="1"/>
          </p:cNvSpPr>
          <p:nvPr/>
        </p:nvSpPr>
        <p:spPr bwMode="auto">
          <a:xfrm>
            <a:off x="1905000" y="4038600"/>
            <a:ext cx="457200" cy="457200"/>
          </a:xfrm>
          <a:prstGeom prst="line">
            <a:avLst/>
          </a:prstGeom>
          <a:noFill/>
          <a:ln w="57150" cap="sq">
            <a:solidFill>
              <a:srgbClr val="FB133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500"/>
                                  </p:stCondLst>
                                  <p:childTnLst>
                                    <p:set>
                                      <p:cBhvr>
                                        <p:cTn id="6" dur="75">
                                          <p:stCondLst>
                                            <p:cond delay="0"/>
                                          </p:stCondLst>
                                        </p:cTn>
                                        <p:tgtEl>
                                          <p:spTgt spid="209927"/>
                                        </p:tgtEl>
                                        <p:attrNameLst>
                                          <p:attrName>style.visibility</p:attrName>
                                        </p:attrNameLst>
                                      </p:cBhvr>
                                      <p:to>
                                        <p:strVal val="visible"/>
                                      </p:to>
                                    </p:set>
                                  </p:childTnLst>
                                </p:cTn>
                              </p:par>
                            </p:childTnLst>
                          </p:cTn>
                        </p:par>
                        <p:par>
                          <p:cTn id="7" fill="hold" nodeType="afterGroup">
                            <p:stCondLst>
                              <p:cond delay="575"/>
                            </p:stCondLst>
                            <p:childTnLst>
                              <p:par>
                                <p:cTn id="8" presetID="35" presetClass="emph" presetSubtype="0" repeatCount="indefinite" fill="hold" nodeType="afterEffect">
                                  <p:stCondLst>
                                    <p:cond delay="0"/>
                                  </p:stCondLst>
                                  <p:endCondLst>
                                    <p:cond evt="onNext" delay="0">
                                      <p:tgtEl>
                                        <p:sldTgt/>
                                      </p:tgtEl>
                                    </p:cond>
                                  </p:endCondLst>
                                  <p:childTnLst>
                                    <p:anim calcmode="discrete" valueType="str">
                                      <p:cBhvr>
                                        <p:cTn id="9" dur="2000" fill="hold"/>
                                        <p:tgtEl>
                                          <p:spTgt spid="2099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a:extLst>
              <a:ext uri="{FF2B5EF4-FFF2-40B4-BE49-F238E27FC236}">
                <a16:creationId xmlns:a16="http://schemas.microsoft.com/office/drawing/2014/main" id="{14017F2B-9DCE-4C46-9A65-3E4DAB7DD02C}"/>
              </a:ext>
            </a:extLst>
          </p:cNvPr>
          <p:cNvSpPr>
            <a:spLocks noGrp="1" noChangeArrowheads="1"/>
          </p:cNvSpPr>
          <p:nvPr>
            <p:ph type="title"/>
          </p:nvPr>
        </p:nvSpPr>
        <p:spPr/>
        <p:txBody>
          <a:bodyPr/>
          <a:lstStyle/>
          <a:p>
            <a:pPr eaLnBrk="1" hangingPunct="1"/>
            <a:r>
              <a:rPr lang="zh-TW" altLang="en-US"/>
              <a:t>你還是初學者！</a:t>
            </a:r>
          </a:p>
        </p:txBody>
      </p:sp>
      <p:sp>
        <p:nvSpPr>
          <p:cNvPr id="210947" name="Rectangle 3">
            <a:extLst>
              <a:ext uri="{FF2B5EF4-FFF2-40B4-BE49-F238E27FC236}">
                <a16:creationId xmlns:a16="http://schemas.microsoft.com/office/drawing/2014/main" id="{1337FE26-920D-F444-BDD9-0E798AD8BB9F}"/>
              </a:ext>
            </a:extLst>
          </p:cNvPr>
          <p:cNvSpPr>
            <a:spLocks noGrp="1" noChangeArrowheads="1"/>
          </p:cNvSpPr>
          <p:nvPr>
            <p:ph type="body" sz="half" idx="1"/>
          </p:nvPr>
        </p:nvSpPr>
        <p:spPr>
          <a:xfrm>
            <a:off x="685800" y="1981200"/>
            <a:ext cx="3957638" cy="3751263"/>
          </a:xfrm>
        </p:spPr>
        <p:txBody>
          <a:bodyPr/>
          <a:lstStyle/>
          <a:p>
            <a:pPr eaLnBrk="1" hangingPunct="1">
              <a:lnSpc>
                <a:spcPct val="90000"/>
              </a:lnSpc>
            </a:pPr>
            <a:r>
              <a:rPr lang="en-US" altLang="zh-TW" sz="2400"/>
              <a:t>OK</a:t>
            </a:r>
            <a:r>
              <a:rPr lang="zh-TW" altLang="en-US" sz="2400"/>
              <a:t>，在圖中有許多的星星</a:t>
            </a:r>
            <a:r>
              <a:rPr lang="en-US" altLang="zh-TW" sz="2400">
                <a:latin typeface="Tahoma" panose="020B0604030504040204" pitchFamily="34" charset="0"/>
              </a:rPr>
              <a:t>‧‧‧</a:t>
            </a:r>
            <a:endParaRPr lang="en-US" altLang="zh-TW" sz="2400"/>
          </a:p>
          <a:p>
            <a:pPr eaLnBrk="1" hangingPunct="1">
              <a:lnSpc>
                <a:spcPct val="90000"/>
              </a:lnSpc>
            </a:pPr>
            <a:r>
              <a:rPr lang="zh-TW" altLang="en-US" sz="2400"/>
              <a:t>你需要學習</a:t>
            </a:r>
            <a:r>
              <a:rPr lang="en-US" altLang="zh-TW" sz="2400">
                <a:cs typeface="Times New Roman" panose="02020603050405020304" pitchFamily="18" charset="0"/>
              </a:rPr>
              <a:t>【</a:t>
            </a:r>
            <a:r>
              <a:rPr lang="zh-TW" altLang="en-US" sz="2400"/>
              <a:t>星橋法</a:t>
            </a:r>
            <a:r>
              <a:rPr lang="en-US" altLang="zh-TW" sz="2400"/>
              <a:t>】</a:t>
            </a:r>
            <a:r>
              <a:rPr lang="zh-TW" altLang="en-US" sz="2400"/>
              <a:t>找到你的目標星</a:t>
            </a:r>
          </a:p>
          <a:p>
            <a:pPr eaLnBrk="1" hangingPunct="1">
              <a:lnSpc>
                <a:spcPct val="90000"/>
              </a:lnSpc>
            </a:pPr>
            <a:r>
              <a:rPr lang="zh-TW" altLang="en-US" sz="2400"/>
              <a:t>方法其實很間單</a:t>
            </a:r>
          </a:p>
          <a:p>
            <a:pPr eaLnBrk="1" hangingPunct="1">
              <a:lnSpc>
                <a:spcPct val="90000"/>
              </a:lnSpc>
            </a:pPr>
            <a:endParaRPr lang="zh-TW" altLang="en-US" sz="2400"/>
          </a:p>
          <a:p>
            <a:pPr eaLnBrk="1" hangingPunct="1">
              <a:lnSpc>
                <a:spcPct val="90000"/>
              </a:lnSpc>
            </a:pPr>
            <a:endParaRPr lang="zh-TW" altLang="en-US" sz="2400"/>
          </a:p>
          <a:p>
            <a:pPr eaLnBrk="1" hangingPunct="1">
              <a:lnSpc>
                <a:spcPct val="90000"/>
              </a:lnSpc>
            </a:pPr>
            <a:endParaRPr lang="zh-TW" altLang="en-US" sz="2400"/>
          </a:p>
          <a:p>
            <a:pPr eaLnBrk="1" hangingPunct="1">
              <a:lnSpc>
                <a:spcPct val="90000"/>
              </a:lnSpc>
            </a:pPr>
            <a:r>
              <a:rPr lang="zh-TW" altLang="en-US" sz="2400"/>
              <a:t>我們這就開始了！</a:t>
            </a:r>
          </a:p>
        </p:txBody>
      </p:sp>
      <p:sp>
        <p:nvSpPr>
          <p:cNvPr id="14344" name="日期版面配置區 4">
            <a:extLst>
              <a:ext uri="{FF2B5EF4-FFF2-40B4-BE49-F238E27FC236}">
                <a16:creationId xmlns:a16="http://schemas.microsoft.com/office/drawing/2014/main" id="{25B55ECB-5C46-D948-AC85-C33315445D7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9599367-DB89-FC42-A4EA-7858F19CA641}" type="datetime1">
              <a:rPr lang="zh-TW" altLang="en-US" sz="2000" smtClean="0">
                <a:solidFill>
                  <a:srgbClr val="0000CC"/>
                </a:solidFill>
              </a:rPr>
              <a:pPr eaLnBrk="1" hangingPunct="1"/>
              <a:t>2022/4/7</a:t>
            </a:fld>
            <a:endParaRPr lang="en-US" altLang="zh-TW" sz="2000">
              <a:solidFill>
                <a:srgbClr val="0000CC"/>
              </a:solidFill>
            </a:endParaRPr>
          </a:p>
        </p:txBody>
      </p:sp>
      <p:sp>
        <p:nvSpPr>
          <p:cNvPr id="14345" name="頁尾版面配置區 5">
            <a:extLst>
              <a:ext uri="{FF2B5EF4-FFF2-40B4-BE49-F238E27FC236}">
                <a16:creationId xmlns:a16="http://schemas.microsoft.com/office/drawing/2014/main" id="{2DAF52F4-653A-EE4A-BDDD-D31C8ADCA9A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4346" name="投影片編號版面配置區 6">
            <a:extLst>
              <a:ext uri="{FF2B5EF4-FFF2-40B4-BE49-F238E27FC236}">
                <a16:creationId xmlns:a16="http://schemas.microsoft.com/office/drawing/2014/main" id="{F54A911F-F1B7-DA4A-B7DF-4A26C58369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6794014-E8E7-6347-AA8A-0ECAC1F4BEFC}" type="slidenum">
              <a:rPr lang="en-US" altLang="zh-TW" sz="2000">
                <a:solidFill>
                  <a:srgbClr val="FF0000"/>
                </a:solidFill>
              </a:rPr>
              <a:pPr eaLnBrk="1" hangingPunct="1"/>
              <a:t>38</a:t>
            </a:fld>
            <a:endParaRPr lang="en-US" altLang="zh-TW" sz="2000">
              <a:solidFill>
                <a:srgbClr val="FF0000"/>
              </a:solidFill>
            </a:endParaRPr>
          </a:p>
        </p:txBody>
      </p:sp>
      <p:grpSp>
        <p:nvGrpSpPr>
          <p:cNvPr id="14347" name="Group 8">
            <a:extLst>
              <a:ext uri="{FF2B5EF4-FFF2-40B4-BE49-F238E27FC236}">
                <a16:creationId xmlns:a16="http://schemas.microsoft.com/office/drawing/2014/main" id="{CBB7B63F-837D-8740-9585-27C59B10F8EA}"/>
              </a:ext>
            </a:extLst>
          </p:cNvPr>
          <p:cNvGrpSpPr>
            <a:grpSpLocks/>
          </p:cNvGrpSpPr>
          <p:nvPr/>
        </p:nvGrpSpPr>
        <p:grpSpPr bwMode="auto">
          <a:xfrm>
            <a:off x="4114800" y="1981200"/>
            <a:ext cx="4667250" cy="4095750"/>
            <a:chOff x="2520" y="1344"/>
            <a:chExt cx="2940" cy="2580"/>
          </a:xfrm>
        </p:grpSpPr>
        <p:graphicFrame>
          <p:nvGraphicFramePr>
            <p:cNvPr id="14338" name="Object 4">
              <a:extLst>
                <a:ext uri="{FF2B5EF4-FFF2-40B4-BE49-F238E27FC236}">
                  <a16:creationId xmlns:a16="http://schemas.microsoft.com/office/drawing/2014/main" id="{CBD0D30D-D49F-4D4E-A8C7-1D3CC11E995B}"/>
                </a:ext>
              </a:extLst>
            </p:cNvPr>
            <p:cNvGraphicFramePr>
              <a:graphicFrameLocks noChangeAspect="1"/>
            </p:cNvGraphicFramePr>
            <p:nvPr/>
          </p:nvGraphicFramePr>
          <p:xfrm>
            <a:off x="2520" y="1638"/>
            <a:ext cx="2400" cy="1907"/>
          </p:xfrm>
          <a:graphic>
            <a:graphicData uri="http://schemas.openxmlformats.org/presentationml/2006/ole">
              <mc:AlternateContent xmlns:mc="http://schemas.openxmlformats.org/markup-compatibility/2006">
                <mc:Choice xmlns:v="urn:schemas-microsoft-com:vml" Requires="v">
                  <p:oleObj spid="_x0000_s14348" name="Clip" r:id="rId4" imgW="24790400" imgH="19697700" progId="MS_ClipArt_Gallery.2">
                    <p:embed/>
                  </p:oleObj>
                </mc:Choice>
                <mc:Fallback>
                  <p:oleObj name="Clip" r:id="rId4" imgW="24790400" imgH="196977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 y="1638"/>
                          <a:ext cx="2400" cy="1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a:extLst>
                <a:ext uri="{FF2B5EF4-FFF2-40B4-BE49-F238E27FC236}">
                  <a16:creationId xmlns:a16="http://schemas.microsoft.com/office/drawing/2014/main" id="{CDFA8E30-4DF6-C44D-9407-6EDF60FC2766}"/>
                </a:ext>
              </a:extLst>
            </p:cNvPr>
            <p:cNvGraphicFramePr>
              <a:graphicFrameLocks noChangeAspect="1"/>
            </p:cNvGraphicFramePr>
            <p:nvPr/>
          </p:nvGraphicFramePr>
          <p:xfrm>
            <a:off x="4500" y="3216"/>
            <a:ext cx="662" cy="708"/>
          </p:xfrm>
          <a:graphic>
            <a:graphicData uri="http://schemas.openxmlformats.org/presentationml/2006/ole">
              <mc:AlternateContent xmlns:mc="http://schemas.openxmlformats.org/markup-compatibility/2006">
                <mc:Choice xmlns:v="urn:schemas-microsoft-com:vml" Requires="v">
                  <p:oleObj spid="_x0000_s14349" name="Clip" r:id="rId6" imgW="21285200" imgH="19964400" progId="MS_ClipArt_Gallery.2">
                    <p:embed/>
                  </p:oleObj>
                </mc:Choice>
                <mc:Fallback>
                  <p:oleObj name="Clip" r:id="rId6" imgW="21285200" imgH="19964400"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 y="3216"/>
                          <a:ext cx="662" cy="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6">
              <a:extLst>
                <a:ext uri="{FF2B5EF4-FFF2-40B4-BE49-F238E27FC236}">
                  <a16:creationId xmlns:a16="http://schemas.microsoft.com/office/drawing/2014/main" id="{405FE3CA-8701-704E-B70B-1C905766E511}"/>
                </a:ext>
              </a:extLst>
            </p:cNvPr>
            <p:cNvGraphicFramePr>
              <a:graphicFrameLocks noChangeAspect="1"/>
            </p:cNvGraphicFramePr>
            <p:nvPr/>
          </p:nvGraphicFramePr>
          <p:xfrm>
            <a:off x="5028" y="1980"/>
            <a:ext cx="432" cy="516"/>
          </p:xfrm>
          <a:graphic>
            <a:graphicData uri="http://schemas.openxmlformats.org/presentationml/2006/ole">
              <mc:AlternateContent xmlns:mc="http://schemas.openxmlformats.org/markup-compatibility/2006">
                <mc:Choice xmlns:v="urn:schemas-microsoft-com:vml" Requires="v">
                  <p:oleObj spid="_x0000_s14350" name="Clip" r:id="rId8" imgW="21285200" imgH="19964400" progId="MS_ClipArt_Gallery.2">
                    <p:embed/>
                  </p:oleObj>
                </mc:Choice>
                <mc:Fallback>
                  <p:oleObj name="Clip" r:id="rId8" imgW="21285200" imgH="199644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8" y="1980"/>
                          <a:ext cx="432"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7">
              <a:extLst>
                <a:ext uri="{FF2B5EF4-FFF2-40B4-BE49-F238E27FC236}">
                  <a16:creationId xmlns:a16="http://schemas.microsoft.com/office/drawing/2014/main" id="{D4D3AC46-10C3-4843-9BDA-27E9AAE30B08}"/>
                </a:ext>
              </a:extLst>
            </p:cNvPr>
            <p:cNvGraphicFramePr>
              <a:graphicFrameLocks noChangeAspect="1"/>
            </p:cNvGraphicFramePr>
            <p:nvPr/>
          </p:nvGraphicFramePr>
          <p:xfrm>
            <a:off x="3216" y="1344"/>
            <a:ext cx="696" cy="732"/>
          </p:xfrm>
          <a:graphic>
            <a:graphicData uri="http://schemas.openxmlformats.org/presentationml/2006/ole">
              <mc:AlternateContent xmlns:mc="http://schemas.openxmlformats.org/markup-compatibility/2006">
                <mc:Choice xmlns:v="urn:schemas-microsoft-com:vml" Requires="v">
                  <p:oleObj spid="_x0000_s14351" name="Clip" r:id="rId9" imgW="21285200" imgH="19964400" progId="MS_ClipArt_Gallery.2">
                    <p:embed/>
                  </p:oleObj>
                </mc:Choice>
                <mc:Fallback>
                  <p:oleObj name="Clip" r:id="rId9" imgW="21285200" imgH="19964400"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1344"/>
                          <a:ext cx="696" cy="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dissolve">
                                      <p:cBhvr>
                                        <p:cTn id="7" dur="500"/>
                                        <p:tgtEl>
                                          <p:spTgt spid="21094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animEffect transition="in" filter="dissolve">
                                      <p:cBhvr>
                                        <p:cTn id="11" dur="500"/>
                                        <p:tgtEl>
                                          <p:spTgt spid="210947">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0947">
                                            <p:txEl>
                                              <p:pRg st="2" end="2"/>
                                            </p:txEl>
                                          </p:spTgt>
                                        </p:tgtEl>
                                        <p:attrNameLst>
                                          <p:attrName>style.visibility</p:attrName>
                                        </p:attrNameLst>
                                      </p:cBhvr>
                                      <p:to>
                                        <p:strVal val="visible"/>
                                      </p:to>
                                    </p:set>
                                    <p:animEffect transition="in" filter="dissolve">
                                      <p:cBhvr>
                                        <p:cTn id="15" dur="500"/>
                                        <p:tgtEl>
                                          <p:spTgt spid="210947">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0947">
                                            <p:txEl>
                                              <p:pRg st="6" end="6"/>
                                            </p:txEl>
                                          </p:spTgt>
                                        </p:tgtEl>
                                        <p:attrNameLst>
                                          <p:attrName>style.visibility</p:attrName>
                                        </p:attrNameLst>
                                      </p:cBhvr>
                                      <p:to>
                                        <p:strVal val="visible"/>
                                      </p:to>
                                    </p:set>
                                    <p:animEffect transition="in" filter="dissolve">
                                      <p:cBhvr>
                                        <p:cTn id="19" dur="500"/>
                                        <p:tgtEl>
                                          <p:spTgt spid="210947">
                                            <p:txEl>
                                              <p:pRg st="6" end="6"/>
                                            </p:txEl>
                                          </p:spTgt>
                                        </p:tgtEl>
                                      </p:cBhvr>
                                    </p:animEffect>
                                  </p:childTnLst>
                                </p:cTn>
                              </p:par>
                            </p:childTnLst>
                          </p:cTn>
                        </p:par>
                        <p:par>
                          <p:cTn id="20" fill="hold" nodeType="afterGroup">
                            <p:stCondLst>
                              <p:cond delay="2000"/>
                            </p:stCondLst>
                            <p:childTnLst>
                              <p:par>
                                <p:cTn id="21" presetID="35" presetClass="emph" presetSubtype="0" repeatCount="indefinite" fill="hold" nodeType="afterEffect">
                                  <p:stCondLst>
                                    <p:cond delay="0"/>
                                  </p:stCondLst>
                                  <p:endCondLst>
                                    <p:cond evt="onNext" delay="0">
                                      <p:tgtEl>
                                        <p:sldTgt/>
                                      </p:tgtEl>
                                    </p:cond>
                                  </p:endCondLst>
                                  <p:childTnLst>
                                    <p:anim calcmode="discrete" valueType="str">
                                      <p:cBhvr>
                                        <p:cTn id="22" dur="2000" fill="hold"/>
                                        <p:tgtEl>
                                          <p:spTgt spid="210947">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68F39E77-6771-7E42-BBB3-57EAD81A8FF9}"/>
              </a:ext>
            </a:extLst>
          </p:cNvPr>
          <p:cNvSpPr>
            <a:spLocks noGrp="1" noChangeArrowheads="1"/>
          </p:cNvSpPr>
          <p:nvPr>
            <p:ph type="title"/>
          </p:nvPr>
        </p:nvSpPr>
        <p:spPr/>
        <p:txBody>
          <a:bodyPr/>
          <a:lstStyle/>
          <a:p>
            <a:pPr eaLnBrk="1" hangingPunct="1"/>
            <a:r>
              <a:rPr lang="zh-TW" altLang="en-US"/>
              <a:t>天文學家需要你提供資料！</a:t>
            </a:r>
          </a:p>
        </p:txBody>
      </p:sp>
      <p:sp>
        <p:nvSpPr>
          <p:cNvPr id="265221" name="Rectangle 5">
            <a:extLst>
              <a:ext uri="{FF2B5EF4-FFF2-40B4-BE49-F238E27FC236}">
                <a16:creationId xmlns:a16="http://schemas.microsoft.com/office/drawing/2014/main" id="{B8C195B2-0712-E848-A665-ED941D2FA7D3}"/>
              </a:ext>
            </a:extLst>
          </p:cNvPr>
          <p:cNvSpPr>
            <a:spLocks noGrp="1" noChangeArrowheads="1"/>
          </p:cNvSpPr>
          <p:nvPr>
            <p:ph sz="quarter" idx="1"/>
          </p:nvPr>
        </p:nvSpPr>
        <p:spPr>
          <a:xfrm>
            <a:off x="468313" y="1916113"/>
            <a:ext cx="4319587" cy="4249737"/>
          </a:xfrm>
        </p:spPr>
        <p:txBody>
          <a:bodyPr/>
          <a:lstStyle/>
          <a:p>
            <a:pPr eaLnBrk="1" hangingPunct="1"/>
            <a:r>
              <a:rPr lang="zh-TW" altLang="en-US" sz="2800"/>
              <a:t>天空中有許多美妙的景色可以欣賞</a:t>
            </a:r>
          </a:p>
          <a:p>
            <a:pPr eaLnBrk="1" hangingPunct="1"/>
            <a:r>
              <a:rPr lang="zh-TW" altLang="en-US" sz="2800"/>
              <a:t>但是，就只是看看而不為這些宇宙中的謎題尋求解答嗎？</a:t>
            </a:r>
          </a:p>
          <a:p>
            <a:pPr eaLnBrk="1" hangingPunct="1">
              <a:buFontTx/>
              <a:buNone/>
            </a:pPr>
            <a:endParaRPr lang="zh-TW" altLang="en-US" sz="2800"/>
          </a:p>
          <a:p>
            <a:pPr eaLnBrk="1" hangingPunct="1"/>
            <a:r>
              <a:rPr lang="zh-TW" altLang="en-US" sz="2800"/>
              <a:t>右圖是哈柏望遠鏡</a:t>
            </a:r>
            <a:r>
              <a:rPr lang="en-US" altLang="zh-TW" sz="2800"/>
              <a:t>(HST)</a:t>
            </a:r>
            <a:r>
              <a:rPr lang="zh-TW" altLang="en-US" sz="2800"/>
              <a:t>所攝的老鷹星雲</a:t>
            </a:r>
            <a:r>
              <a:rPr lang="en-US" altLang="zh-TW" sz="2800"/>
              <a:t>(M 16)</a:t>
            </a:r>
          </a:p>
        </p:txBody>
      </p:sp>
      <p:pic>
        <p:nvPicPr>
          <p:cNvPr id="46084" name="Picture 8" descr="M16Full">
            <a:extLst>
              <a:ext uri="{FF2B5EF4-FFF2-40B4-BE49-F238E27FC236}">
                <a16:creationId xmlns:a16="http://schemas.microsoft.com/office/drawing/2014/main" id="{76DAC731-1F7F-7F46-A762-18C5943390A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8263" y="1820863"/>
            <a:ext cx="3622675" cy="4040187"/>
          </a:xfrm>
          <a:noFill/>
        </p:spPr>
      </p:pic>
      <p:sp>
        <p:nvSpPr>
          <p:cNvPr id="46085" name="日期版面配置區 5">
            <a:extLst>
              <a:ext uri="{FF2B5EF4-FFF2-40B4-BE49-F238E27FC236}">
                <a16:creationId xmlns:a16="http://schemas.microsoft.com/office/drawing/2014/main" id="{BF896C5F-5E91-C94B-BCCD-82A583E7CC0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E3511DB-A8AA-A146-A25B-69CFC6988A5F}" type="datetime1">
              <a:rPr lang="zh-TW" altLang="en-US" sz="2000" smtClean="0"/>
              <a:pPr eaLnBrk="1" hangingPunct="1"/>
              <a:t>2022/4/7</a:t>
            </a:fld>
            <a:endParaRPr lang="en-US" altLang="zh-TW" sz="2000"/>
          </a:p>
        </p:txBody>
      </p:sp>
      <p:sp>
        <p:nvSpPr>
          <p:cNvPr id="46086" name="頁尾版面配置區 6">
            <a:extLst>
              <a:ext uri="{FF2B5EF4-FFF2-40B4-BE49-F238E27FC236}">
                <a16:creationId xmlns:a16="http://schemas.microsoft.com/office/drawing/2014/main" id="{1D99B77C-80C3-1749-A145-B84891DBF93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46087" name="投影片編號版面配置區 7">
            <a:extLst>
              <a:ext uri="{FF2B5EF4-FFF2-40B4-BE49-F238E27FC236}">
                <a16:creationId xmlns:a16="http://schemas.microsoft.com/office/drawing/2014/main" id="{00C406B2-488D-D543-84A5-AE20FB8F8F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76572D4-3089-134E-BE58-56B0BB8D83C9}" type="slidenum">
              <a:rPr lang="en-US" altLang="zh-TW" sz="2000">
                <a:solidFill>
                  <a:srgbClr val="FF0000"/>
                </a:solidFill>
              </a:rPr>
              <a:pPr eaLnBrk="1" hangingPunct="1"/>
              <a:t>3</a:t>
            </a:fld>
            <a:endParaRPr lang="en-US" altLang="zh-TW"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dissolve">
                                      <p:cBhvr>
                                        <p:cTn id="7" dur="2000"/>
                                        <p:tgtEl>
                                          <p:spTgt spid="265221">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265221">
                                            <p:txEl>
                                              <p:pRg st="1" end="1"/>
                                            </p:txEl>
                                          </p:spTgt>
                                        </p:tgtEl>
                                        <p:attrNameLst>
                                          <p:attrName>style.visibility</p:attrName>
                                        </p:attrNameLst>
                                      </p:cBhvr>
                                      <p:to>
                                        <p:strVal val="visible"/>
                                      </p:to>
                                    </p:set>
                                    <p:animEffect transition="in" filter="dissolve">
                                      <p:cBhvr>
                                        <p:cTn id="11" dur="2000"/>
                                        <p:tgtEl>
                                          <p:spTgt spid="265221">
                                            <p:txEl>
                                              <p:pRg st="1" end="1"/>
                                            </p:txEl>
                                          </p:spTgt>
                                        </p:tgtEl>
                                      </p:cBhvr>
                                    </p:animEffect>
                                  </p:childTnLst>
                                </p:cTn>
                              </p:par>
                            </p:childTnLst>
                          </p:cTn>
                        </p:par>
                        <p:par>
                          <p:cTn id="12" fill="hold" nodeType="afterGroup">
                            <p:stCondLst>
                              <p:cond delay="4000"/>
                            </p:stCondLst>
                            <p:childTnLst>
                              <p:par>
                                <p:cTn id="13" presetID="23" presetClass="emph" presetSubtype="0" repeatCount="indefinite" fill="hold" nodeType="afterEffect">
                                  <p:stCondLst>
                                    <p:cond delay="1000"/>
                                  </p:stCondLst>
                                  <p:endCondLst>
                                    <p:cond evt="onNext" delay="0">
                                      <p:tgtEl>
                                        <p:sldTgt/>
                                      </p:tgtEl>
                                    </p:cond>
                                  </p:endCondLst>
                                  <p:childTnLst>
                                    <p:animClr clrSpc="hsl" dir="cw">
                                      <p:cBhvr override="childStyle">
                                        <p:cTn id="14" dur="2000" fill="hold"/>
                                        <p:tgtEl>
                                          <p:spTgt spid="265221">
                                            <p:txEl>
                                              <p:pRg st="1" end="1"/>
                                            </p:txEl>
                                          </p:spTgt>
                                        </p:tgtEl>
                                        <p:attrNameLst>
                                          <p:attrName>style.color</p:attrName>
                                        </p:attrNameLst>
                                      </p:cBhvr>
                                      <p:by>
                                        <p:hsl h="10842353" s="0" l="0"/>
                                      </p:by>
                                    </p:animClr>
                                    <p:animClr clrSpc="hsl" dir="cw">
                                      <p:cBhvr>
                                        <p:cTn id="15" dur="2000" fill="hold"/>
                                        <p:tgtEl>
                                          <p:spTgt spid="265221">
                                            <p:txEl>
                                              <p:pRg st="1" end="1"/>
                                            </p:txEl>
                                          </p:spTgt>
                                        </p:tgtEl>
                                        <p:attrNameLst>
                                          <p:attrName>fillcolor</p:attrName>
                                        </p:attrNameLst>
                                      </p:cBhvr>
                                      <p:by>
                                        <p:hsl h="10842353" s="0" l="0"/>
                                      </p:by>
                                    </p:animClr>
                                    <p:animClr clrSpc="hsl" dir="cw">
                                      <p:cBhvr>
                                        <p:cTn id="16" dur="2000" fill="hold"/>
                                        <p:tgtEl>
                                          <p:spTgt spid="265221">
                                            <p:txEl>
                                              <p:pRg st="1" end="1"/>
                                            </p:txEl>
                                          </p:spTgt>
                                        </p:tgtEl>
                                        <p:attrNameLst>
                                          <p:attrName>stroke.color</p:attrName>
                                        </p:attrNameLst>
                                      </p:cBhvr>
                                      <p:by>
                                        <p:hsl h="10842353" s="0" l="0"/>
                                      </p:by>
                                    </p:animClr>
                                    <p:set>
                                      <p:cBhvr>
                                        <p:cTn id="17" dur="2000" fill="hold"/>
                                        <p:tgtEl>
                                          <p:spTgt spid="26522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6A7F9E0-0523-E24A-A4C5-ACDD659D1BE9}"/>
              </a:ext>
            </a:extLst>
          </p:cNvPr>
          <p:cNvSpPr>
            <a:spLocks noGrp="1" noChangeArrowheads="1"/>
          </p:cNvSpPr>
          <p:nvPr>
            <p:ph type="title"/>
          </p:nvPr>
        </p:nvSpPr>
        <p:spPr>
          <a:xfrm>
            <a:off x="685800" y="381000"/>
            <a:ext cx="7772400" cy="1143000"/>
          </a:xfrm>
        </p:spPr>
        <p:txBody>
          <a:bodyPr/>
          <a:lstStyle/>
          <a:p>
            <a:pPr eaLnBrk="1" hangingPunct="1"/>
            <a:r>
              <a:rPr lang="zh-TW" altLang="en-US"/>
              <a:t>對 </a:t>
            </a:r>
            <a:r>
              <a:rPr lang="en-US" altLang="zh-TW"/>
              <a:t>W Cyg </a:t>
            </a:r>
            <a:r>
              <a:rPr lang="zh-TW" altLang="en-US"/>
              <a:t>做第一次的估計</a:t>
            </a:r>
          </a:p>
        </p:txBody>
      </p:sp>
      <p:pic>
        <p:nvPicPr>
          <p:cNvPr id="211972" name="Picture 4" descr="Wcygaa">
            <a:extLst>
              <a:ext uri="{FF2B5EF4-FFF2-40B4-BE49-F238E27FC236}">
                <a16:creationId xmlns:a16="http://schemas.microsoft.com/office/drawing/2014/main" id="{7A43F1C2-7FA3-434A-9ED4-4EEC5C06441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1600200"/>
            <a:ext cx="4038600" cy="4953000"/>
          </a:xfrm>
        </p:spPr>
      </p:pic>
      <p:sp>
        <p:nvSpPr>
          <p:cNvPr id="68612" name="日期版面配置區 4">
            <a:extLst>
              <a:ext uri="{FF2B5EF4-FFF2-40B4-BE49-F238E27FC236}">
                <a16:creationId xmlns:a16="http://schemas.microsoft.com/office/drawing/2014/main" id="{2E676C8D-4AB7-DC46-969B-4CB0AAB11CA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0B5C792-BA13-8048-9C59-0A4B2F59ED48}" type="datetime1">
              <a:rPr lang="zh-TW" altLang="en-US" sz="2000" smtClean="0">
                <a:solidFill>
                  <a:srgbClr val="0000CC"/>
                </a:solidFill>
              </a:rPr>
              <a:pPr eaLnBrk="1" hangingPunct="1"/>
              <a:t>2022/4/7</a:t>
            </a:fld>
            <a:endParaRPr lang="en-US" altLang="zh-TW" sz="2000">
              <a:solidFill>
                <a:srgbClr val="0000CC"/>
              </a:solidFill>
            </a:endParaRPr>
          </a:p>
        </p:txBody>
      </p:sp>
      <p:sp>
        <p:nvSpPr>
          <p:cNvPr id="68613" name="投影片編號版面配置區 6">
            <a:extLst>
              <a:ext uri="{FF2B5EF4-FFF2-40B4-BE49-F238E27FC236}">
                <a16:creationId xmlns:a16="http://schemas.microsoft.com/office/drawing/2014/main" id="{539810B8-B97E-424F-9EF5-5AD8F66732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39CD574-FF2F-E74C-98AC-E85F81F69F64}" type="slidenum">
              <a:rPr lang="en-US" altLang="zh-TW" sz="2000">
                <a:solidFill>
                  <a:srgbClr val="FF0000"/>
                </a:solidFill>
              </a:rPr>
              <a:pPr eaLnBrk="1" hangingPunct="1"/>
              <a:t>39</a:t>
            </a:fld>
            <a:endParaRPr lang="en-US" altLang="zh-TW" sz="2000">
              <a:solidFill>
                <a:srgbClr val="FF0000"/>
              </a:solidFill>
            </a:endParaRPr>
          </a:p>
        </p:txBody>
      </p:sp>
      <p:pic>
        <p:nvPicPr>
          <p:cNvPr id="211975" name="Picture 7" descr="Wcygaa">
            <a:extLst>
              <a:ext uri="{FF2B5EF4-FFF2-40B4-BE49-F238E27FC236}">
                <a16:creationId xmlns:a16="http://schemas.microsoft.com/office/drawing/2014/main" id="{33B37E71-FE79-7E41-A6A4-2D1C68321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2632">
            <a:off x="4572000" y="1628775"/>
            <a:ext cx="403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頁尾版面配置區 5">
            <a:extLst>
              <a:ext uri="{FF2B5EF4-FFF2-40B4-BE49-F238E27FC236}">
                <a16:creationId xmlns:a16="http://schemas.microsoft.com/office/drawing/2014/main" id="{F6DAF3F2-1B67-2542-8522-486A81AD7F9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211971" name="Rectangle 3">
            <a:extLst>
              <a:ext uri="{FF2B5EF4-FFF2-40B4-BE49-F238E27FC236}">
                <a16:creationId xmlns:a16="http://schemas.microsoft.com/office/drawing/2014/main" id="{45BACC1F-672A-5C4B-BB9F-5FC2A02CFE56}"/>
              </a:ext>
            </a:extLst>
          </p:cNvPr>
          <p:cNvSpPr>
            <a:spLocks noGrp="1" noChangeArrowheads="1"/>
          </p:cNvSpPr>
          <p:nvPr>
            <p:ph type="body" sz="half" idx="1"/>
          </p:nvPr>
        </p:nvSpPr>
        <p:spPr>
          <a:xfrm>
            <a:off x="685800" y="1981200"/>
            <a:ext cx="3957638" cy="4471988"/>
          </a:xfrm>
        </p:spPr>
        <p:txBody>
          <a:bodyPr/>
          <a:lstStyle/>
          <a:p>
            <a:pPr eaLnBrk="1" hangingPunct="1"/>
            <a:r>
              <a:rPr lang="zh-TW" altLang="en-US" sz="2800"/>
              <a:t>注意看</a:t>
            </a:r>
            <a:r>
              <a:rPr lang="en-US" altLang="zh-TW" sz="2800"/>
              <a:t>AAVSO</a:t>
            </a:r>
            <a:r>
              <a:rPr lang="zh-TW" altLang="en-US" sz="2800"/>
              <a:t>的 </a:t>
            </a:r>
            <a:r>
              <a:rPr lang="en-US" altLang="zh-TW" sz="2800"/>
              <a:t>W Cyg (aa</a:t>
            </a:r>
            <a:r>
              <a:rPr lang="zh-TW" altLang="en-US" sz="2800"/>
              <a:t>尺寸圖</a:t>
            </a:r>
            <a:r>
              <a:rPr lang="en-US" altLang="zh-TW" sz="2800"/>
              <a:t>)</a:t>
            </a:r>
            <a:r>
              <a:rPr lang="zh-TW" altLang="en-US" sz="2800"/>
              <a:t>星圖</a:t>
            </a:r>
          </a:p>
          <a:p>
            <a:pPr eaLnBrk="1" hangingPunct="1"/>
            <a:r>
              <a:rPr lang="zh-TW" altLang="en-US" sz="2800"/>
              <a:t>將圖順時針</a:t>
            </a:r>
            <a:r>
              <a:rPr lang="en-US" altLang="zh-TW" sz="2800"/>
              <a:t>(</a:t>
            </a:r>
            <a:r>
              <a:rPr lang="zh-TW" altLang="en-US" sz="2800"/>
              <a:t>向右</a:t>
            </a:r>
            <a:r>
              <a:rPr lang="en-US" altLang="zh-TW" sz="2800"/>
              <a:t>)</a:t>
            </a:r>
            <a:r>
              <a:rPr lang="zh-TW" altLang="en-US" sz="2800"/>
              <a:t>旋轉</a:t>
            </a:r>
            <a:r>
              <a:rPr lang="en-US" altLang="zh-TW" sz="2800"/>
              <a:t>45</a:t>
            </a:r>
            <a:r>
              <a:rPr lang="zh-TW" altLang="en-US" sz="2800"/>
              <a:t>度</a:t>
            </a:r>
          </a:p>
          <a:p>
            <a:pPr eaLnBrk="1" hangingPunct="1"/>
            <a:endParaRPr lang="en-US" altLang="zh-TW" sz="2800"/>
          </a:p>
          <a:p>
            <a:pPr eaLnBrk="1" hangingPunct="1"/>
            <a:endParaRPr lang="zh-TW" altLang="en-US" sz="2800"/>
          </a:p>
          <a:p>
            <a:pPr eaLnBrk="1" hangingPunct="1"/>
            <a:r>
              <a:rPr lang="zh-TW" altLang="en-US" sz="2800"/>
              <a:t>請按</a:t>
            </a:r>
            <a:r>
              <a:rPr lang="en-US" altLang="zh-TW" sz="2800"/>
              <a:t>PgDn</a:t>
            </a:r>
            <a:r>
              <a:rPr lang="zh-TW" altLang="en-US" sz="2800"/>
              <a:t>鍵旋轉星圖</a:t>
            </a:r>
            <a:endParaRPr lang="en-US" altLang="zh-TW" sz="2800"/>
          </a:p>
          <a:p>
            <a:pPr lvl="1" eaLnBrk="1" hangingPunct="1"/>
            <a:r>
              <a:rPr lang="zh-TW" altLang="en-US" sz="2400"/>
              <a:t>這會與上一張圖的位置較為吻合</a:t>
            </a:r>
            <a:endParaRPr lang="zh-TW" altLang="en-US" sz="2000"/>
          </a:p>
          <a:p>
            <a:pPr eaLnBrk="1" hangingPunct="1"/>
            <a:endParaRPr lang="zh-TW"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animEffect transition="in" filter="dissolve">
                                      <p:cBhvr>
                                        <p:cTn id="11" dur="500"/>
                                        <p:tgtEl>
                                          <p:spTgt spid="21197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1971">
                                            <p:txEl>
                                              <p:pRg st="4" end="4"/>
                                            </p:txEl>
                                          </p:spTgt>
                                        </p:tgtEl>
                                        <p:attrNameLst>
                                          <p:attrName>style.visibility</p:attrName>
                                        </p:attrNameLst>
                                      </p:cBhvr>
                                      <p:to>
                                        <p:strVal val="visible"/>
                                      </p:to>
                                    </p:set>
                                    <p:animEffect transition="in" filter="dissolve">
                                      <p:cBhvr>
                                        <p:cTn id="15" dur="500"/>
                                        <p:tgtEl>
                                          <p:spTgt spid="21197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nodePh="1">
                                  <p:stCondLst>
                                    <p:cond delay="0"/>
                                  </p:stCondLst>
                                  <p:endCondLst>
                                    <p:cond evt="begin" delay="0">
                                      <p:tn val="18"/>
                                    </p:cond>
                                  </p:endCondLst>
                                  <p:childTnLst>
                                    <p:animEffect transition="out" filter="fade">
                                      <p:cBhvr>
                                        <p:cTn id="19" dur="2000"/>
                                        <p:tgtEl>
                                          <p:spTgt spid="211972"/>
                                        </p:tgtEl>
                                      </p:cBhvr>
                                    </p:animEffect>
                                    <p:set>
                                      <p:cBhvr>
                                        <p:cTn id="20" dur="1" fill="hold">
                                          <p:stCondLst>
                                            <p:cond delay="1999"/>
                                          </p:stCondLst>
                                        </p:cTn>
                                        <p:tgtEl>
                                          <p:spTgt spid="21197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11975"/>
                                        </p:tgtEl>
                                        <p:attrNameLst>
                                          <p:attrName>style.visibility</p:attrName>
                                        </p:attrNameLst>
                                      </p:cBhvr>
                                      <p:to>
                                        <p:strVal val="visible"/>
                                      </p:to>
                                    </p:set>
                                    <p:animEffect transition="in" filter="fade">
                                      <p:cBhvr>
                                        <p:cTn id="23" dur="2000"/>
                                        <p:tgtEl>
                                          <p:spTgt spid="211975"/>
                                        </p:tgtEl>
                                      </p:cBhvr>
                                    </p:animEffect>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211971">
                                            <p:txEl>
                                              <p:pRg st="5" end="5"/>
                                            </p:txEl>
                                          </p:spTgt>
                                        </p:tgtEl>
                                        <p:attrNameLst>
                                          <p:attrName>style.visibility</p:attrName>
                                        </p:attrNameLst>
                                      </p:cBhvr>
                                      <p:to>
                                        <p:strVal val="visible"/>
                                      </p:to>
                                    </p:set>
                                    <p:animEffect transition="in" filter="dissolve">
                                      <p:cBhvr>
                                        <p:cTn id="27"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p:bldP spid="211971" grpId="0" build="p" advAuto="5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1492C6BF-BACC-2B40-8D65-068D2375A513}"/>
              </a:ext>
            </a:extLst>
          </p:cNvPr>
          <p:cNvSpPr>
            <a:spLocks noGrp="1" noChangeArrowheads="1"/>
          </p:cNvSpPr>
          <p:nvPr>
            <p:ph type="title"/>
          </p:nvPr>
        </p:nvSpPr>
        <p:spPr/>
        <p:txBody>
          <a:bodyPr/>
          <a:lstStyle/>
          <a:p>
            <a:pPr eaLnBrk="1" hangingPunct="1"/>
            <a:r>
              <a:rPr lang="zh-TW" altLang="en-US"/>
              <a:t>為何要改變圖的方向？</a:t>
            </a:r>
          </a:p>
        </p:txBody>
      </p:sp>
      <p:sp>
        <p:nvSpPr>
          <p:cNvPr id="212995" name="Rectangle 3">
            <a:extLst>
              <a:ext uri="{FF2B5EF4-FFF2-40B4-BE49-F238E27FC236}">
                <a16:creationId xmlns:a16="http://schemas.microsoft.com/office/drawing/2014/main" id="{630E6F44-42E6-9B42-B08F-704990473AC5}"/>
              </a:ext>
            </a:extLst>
          </p:cNvPr>
          <p:cNvSpPr>
            <a:spLocks noGrp="1" noChangeArrowheads="1"/>
          </p:cNvSpPr>
          <p:nvPr>
            <p:ph type="body" sz="half" idx="1"/>
          </p:nvPr>
        </p:nvSpPr>
        <p:spPr>
          <a:xfrm>
            <a:off x="457200" y="2438400"/>
            <a:ext cx="4402138" cy="3367088"/>
          </a:xfrm>
        </p:spPr>
        <p:txBody>
          <a:bodyPr/>
          <a:lstStyle/>
          <a:p>
            <a:pPr eaLnBrk="1" hangingPunct="1"/>
            <a:r>
              <a:rPr lang="zh-TW" altLang="en-US" sz="2800"/>
              <a:t>從望遠鏡中看見的群星會因為望遠鏡形式的不同而改變方位</a:t>
            </a:r>
            <a:endParaRPr lang="en-US" altLang="zh-TW" sz="2800"/>
          </a:p>
          <a:p>
            <a:pPr eaLnBrk="1" hangingPunct="1"/>
            <a:endParaRPr lang="zh-TW" altLang="en-US" sz="2800"/>
          </a:p>
          <a:p>
            <a:pPr eaLnBrk="1" hangingPunct="1"/>
            <a:r>
              <a:rPr lang="zh-TW" altLang="en-US" sz="2800"/>
              <a:t>在不同的季節與時間看</a:t>
            </a:r>
          </a:p>
          <a:p>
            <a:pPr lvl="1" eaLnBrk="1" hangingPunct="1"/>
            <a:r>
              <a:rPr lang="zh-TW" altLang="en-US" sz="2400"/>
              <a:t>相對的方位也會有所不同</a:t>
            </a:r>
          </a:p>
        </p:txBody>
      </p:sp>
      <p:sp>
        <p:nvSpPr>
          <p:cNvPr id="15365" name="日期版面配置區 4">
            <a:extLst>
              <a:ext uri="{FF2B5EF4-FFF2-40B4-BE49-F238E27FC236}">
                <a16:creationId xmlns:a16="http://schemas.microsoft.com/office/drawing/2014/main" id="{DB715D9E-98CD-FC45-A6FB-CBD0713DBD3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AC68B42-32E9-FE48-A8BF-D9A1E4F5530B}" type="datetime1">
              <a:rPr lang="zh-TW" altLang="en-US" sz="2000" smtClean="0">
                <a:solidFill>
                  <a:srgbClr val="0000CC"/>
                </a:solidFill>
              </a:rPr>
              <a:pPr eaLnBrk="1" hangingPunct="1"/>
              <a:t>2022/4/7</a:t>
            </a:fld>
            <a:endParaRPr lang="en-US" altLang="zh-TW" sz="2000">
              <a:solidFill>
                <a:srgbClr val="0000CC"/>
              </a:solidFill>
            </a:endParaRPr>
          </a:p>
        </p:txBody>
      </p:sp>
      <p:sp>
        <p:nvSpPr>
          <p:cNvPr id="15366" name="頁尾版面配置區 5">
            <a:extLst>
              <a:ext uri="{FF2B5EF4-FFF2-40B4-BE49-F238E27FC236}">
                <a16:creationId xmlns:a16="http://schemas.microsoft.com/office/drawing/2014/main" id="{F55321C9-4876-9144-9CAB-E08ACDB1288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5367" name="投影片編號版面配置區 6">
            <a:extLst>
              <a:ext uri="{FF2B5EF4-FFF2-40B4-BE49-F238E27FC236}">
                <a16:creationId xmlns:a16="http://schemas.microsoft.com/office/drawing/2014/main" id="{96B1A02B-C1D2-E742-9D0B-DCA4B0D32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06E7AC2-76FB-7543-909C-2BC11C51B56A}" type="slidenum">
              <a:rPr lang="en-US" altLang="zh-TW" sz="2000">
                <a:solidFill>
                  <a:srgbClr val="FF0000"/>
                </a:solidFill>
              </a:rPr>
              <a:pPr eaLnBrk="1" hangingPunct="1"/>
              <a:t>40</a:t>
            </a:fld>
            <a:endParaRPr lang="en-US" altLang="zh-TW" sz="2000">
              <a:solidFill>
                <a:srgbClr val="FF0000"/>
              </a:solidFill>
            </a:endParaRPr>
          </a:p>
        </p:txBody>
      </p:sp>
      <p:grpSp>
        <p:nvGrpSpPr>
          <p:cNvPr id="15368" name="Group 6">
            <a:extLst>
              <a:ext uri="{FF2B5EF4-FFF2-40B4-BE49-F238E27FC236}">
                <a16:creationId xmlns:a16="http://schemas.microsoft.com/office/drawing/2014/main" id="{42B9B9D2-19E6-554C-A508-FAF02545EF89}"/>
              </a:ext>
            </a:extLst>
          </p:cNvPr>
          <p:cNvGrpSpPr>
            <a:grpSpLocks/>
          </p:cNvGrpSpPr>
          <p:nvPr/>
        </p:nvGrpSpPr>
        <p:grpSpPr bwMode="auto">
          <a:xfrm>
            <a:off x="4648200" y="2133600"/>
            <a:ext cx="3810000" cy="3816350"/>
            <a:chOff x="2928" y="1342"/>
            <a:chExt cx="2400" cy="2404"/>
          </a:xfrm>
        </p:grpSpPr>
        <p:graphicFrame>
          <p:nvGraphicFramePr>
            <p:cNvPr id="15362" name="Object 4">
              <a:extLst>
                <a:ext uri="{FF2B5EF4-FFF2-40B4-BE49-F238E27FC236}">
                  <a16:creationId xmlns:a16="http://schemas.microsoft.com/office/drawing/2014/main" id="{8228203C-F719-D843-8D11-69D2ED329151}"/>
                </a:ext>
              </a:extLst>
            </p:cNvPr>
            <p:cNvGraphicFramePr>
              <a:graphicFrameLocks noChangeAspect="1"/>
            </p:cNvGraphicFramePr>
            <p:nvPr/>
          </p:nvGraphicFramePr>
          <p:xfrm>
            <a:off x="2928" y="1342"/>
            <a:ext cx="2400" cy="2404"/>
          </p:xfrm>
          <a:graphic>
            <a:graphicData uri="http://schemas.openxmlformats.org/presentationml/2006/ole">
              <mc:AlternateContent xmlns:mc="http://schemas.openxmlformats.org/markup-compatibility/2006">
                <mc:Choice xmlns:v="urn:schemas-microsoft-com:vml" Requires="v">
                  <p:oleObj spid="_x0000_s15370" name="Clip" r:id="rId4" imgW="19888200" imgH="19926300" progId="MS_ClipArt_Gallery.2">
                    <p:embed/>
                  </p:oleObj>
                </mc:Choice>
                <mc:Fallback>
                  <p:oleObj name="Clip" r:id="rId4" imgW="19888200" imgH="199263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342"/>
                          <a:ext cx="2400" cy="2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Text Box 5">
              <a:extLst>
                <a:ext uri="{FF2B5EF4-FFF2-40B4-BE49-F238E27FC236}">
                  <a16:creationId xmlns:a16="http://schemas.microsoft.com/office/drawing/2014/main" id="{873CB242-432E-9342-A42A-02FA842ABB96}"/>
                </a:ext>
              </a:extLst>
            </p:cNvPr>
            <p:cNvSpPr txBox="1">
              <a:spLocks noChangeArrowheads="1"/>
            </p:cNvSpPr>
            <p:nvPr/>
          </p:nvSpPr>
          <p:spPr bwMode="auto">
            <a:xfrm>
              <a:off x="3854" y="1792"/>
              <a:ext cx="610"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5000">
                  <a:solidFill>
                    <a:srgbClr val="040408"/>
                  </a:solidFill>
                  <a:latin typeface="Times New Roman" panose="02020603050405020304" pitchFamily="18" charset="0"/>
                </a:rPr>
                <a:t>?</a:t>
              </a:r>
              <a:endParaRPr kumimoji="0" lang="en-US" altLang="zh-TW" sz="2800">
                <a:solidFill>
                  <a:srgbClr val="040408"/>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dissolve">
                                      <p:cBhvr>
                                        <p:cTn id="7" dur="500"/>
                                        <p:tgtEl>
                                          <p:spTgt spid="21299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12995">
                                            <p:txEl>
                                              <p:pRg st="2" end="2"/>
                                            </p:txEl>
                                          </p:spTgt>
                                        </p:tgtEl>
                                        <p:attrNameLst>
                                          <p:attrName>style.visibility</p:attrName>
                                        </p:attrNameLst>
                                      </p:cBhvr>
                                      <p:to>
                                        <p:strVal val="visible"/>
                                      </p:to>
                                    </p:set>
                                    <p:animEffect transition="in" filter="dissolve">
                                      <p:cBhvr>
                                        <p:cTn id="11" dur="500"/>
                                        <p:tgtEl>
                                          <p:spTgt spid="212995">
                                            <p:txEl>
                                              <p:pRg st="2" end="2"/>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12995">
                                            <p:txEl>
                                              <p:pRg st="3" end="3"/>
                                            </p:txEl>
                                          </p:spTgt>
                                        </p:tgtEl>
                                        <p:attrNameLst>
                                          <p:attrName>style.visibility</p:attrName>
                                        </p:attrNameLst>
                                      </p:cBhvr>
                                      <p:to>
                                        <p:strVal val="visible"/>
                                      </p:to>
                                    </p:set>
                                    <p:animEffect transition="in" filter="dissolve">
                                      <p:cBhvr>
                                        <p:cTn id="15" dur="500"/>
                                        <p:tgtEl>
                                          <p:spTgt spid="212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bldLvl="2" advAuto="50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B38DD495-7910-9245-A278-FA4FFEE5BE94}"/>
              </a:ext>
            </a:extLst>
          </p:cNvPr>
          <p:cNvSpPr>
            <a:spLocks noGrp="1" noChangeArrowheads="1"/>
          </p:cNvSpPr>
          <p:nvPr>
            <p:ph type="title"/>
          </p:nvPr>
        </p:nvSpPr>
        <p:spPr/>
        <p:txBody>
          <a:bodyPr/>
          <a:lstStyle/>
          <a:p>
            <a:pPr eaLnBrk="1" hangingPunct="1"/>
            <a:r>
              <a:rPr lang="zh-TW" altLang="en-US"/>
              <a:t>為何要改變圖的方向？</a:t>
            </a:r>
          </a:p>
        </p:txBody>
      </p:sp>
      <p:sp>
        <p:nvSpPr>
          <p:cNvPr id="214019" name="Rectangle 3">
            <a:extLst>
              <a:ext uri="{FF2B5EF4-FFF2-40B4-BE49-F238E27FC236}">
                <a16:creationId xmlns:a16="http://schemas.microsoft.com/office/drawing/2014/main" id="{1EBA40F4-6128-B849-A75E-5AC9E8CE3991}"/>
              </a:ext>
            </a:extLst>
          </p:cNvPr>
          <p:cNvSpPr>
            <a:spLocks noGrp="1" noChangeArrowheads="1"/>
          </p:cNvSpPr>
          <p:nvPr>
            <p:ph type="body" sz="half" idx="1"/>
          </p:nvPr>
        </p:nvSpPr>
        <p:spPr>
          <a:xfrm>
            <a:off x="533400" y="1981200"/>
            <a:ext cx="4114800" cy="4114800"/>
          </a:xfrm>
        </p:spPr>
        <p:txBody>
          <a:bodyPr/>
          <a:lstStyle/>
          <a:p>
            <a:pPr eaLnBrk="1" hangingPunct="1"/>
            <a:r>
              <a:rPr lang="zh-TW" altLang="en-US" sz="2800"/>
              <a:t>學習如何讓星圖的方位與望遠鏡的視野一致</a:t>
            </a:r>
          </a:p>
          <a:p>
            <a:pPr eaLnBrk="1" hangingPunct="1"/>
            <a:r>
              <a:rPr lang="zh-TW" altLang="en-US" sz="2800"/>
              <a:t>才可能進行實際的觀測</a:t>
            </a:r>
          </a:p>
          <a:p>
            <a:pPr lvl="1" eaLnBrk="1" hangingPunct="1"/>
            <a:endParaRPr lang="zh-TW" altLang="en-US" sz="2400"/>
          </a:p>
          <a:p>
            <a:pPr lvl="1" eaLnBrk="1" hangingPunct="1"/>
            <a:endParaRPr lang="zh-TW" altLang="en-US" sz="2400"/>
          </a:p>
          <a:p>
            <a:pPr eaLnBrk="1" hangingPunct="1"/>
            <a:r>
              <a:rPr lang="zh-TW" altLang="en-US" sz="2800"/>
              <a:t>不過，還是回去繼續做估計星等的練習吧！</a:t>
            </a:r>
          </a:p>
        </p:txBody>
      </p:sp>
      <p:graphicFrame>
        <p:nvGraphicFramePr>
          <p:cNvPr id="16386" name="Object 4">
            <a:extLst>
              <a:ext uri="{FF2B5EF4-FFF2-40B4-BE49-F238E27FC236}">
                <a16:creationId xmlns:a16="http://schemas.microsoft.com/office/drawing/2014/main" id="{30CB5AB0-0D99-1544-A16A-8AE0C84A2A67}"/>
              </a:ext>
            </a:extLst>
          </p:cNvPr>
          <p:cNvGraphicFramePr>
            <a:graphicFrameLocks noChangeAspect="1"/>
          </p:cNvGraphicFramePr>
          <p:nvPr>
            <p:ph type="clipArt" sz="half" idx="2"/>
          </p:nvPr>
        </p:nvGraphicFramePr>
        <p:xfrm>
          <a:off x="4694238" y="2362200"/>
          <a:ext cx="3717925" cy="3352800"/>
        </p:xfrm>
        <a:graphic>
          <a:graphicData uri="http://schemas.openxmlformats.org/presentationml/2006/ole">
            <mc:AlternateContent xmlns:mc="http://schemas.openxmlformats.org/markup-compatibility/2006">
              <mc:Choice xmlns:v="urn:schemas-microsoft-com:vml" Requires="v">
                <p:oleObj spid="_x0000_s16392" name="Clip" r:id="rId4" imgW="21412200" imgH="19304000" progId="MS_ClipArt_Gallery.2">
                  <p:embed/>
                </p:oleObj>
              </mc:Choice>
              <mc:Fallback>
                <p:oleObj name="Clip" r:id="rId4" imgW="21412200" imgH="19304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238" y="2362200"/>
                        <a:ext cx="3717925" cy="3352800"/>
                      </a:xfrm>
                      <a:prstGeom prst="rect">
                        <a:avLst/>
                      </a:prstGeom>
                    </p:spPr>
                  </p:pic>
                </p:oleObj>
              </mc:Fallback>
            </mc:AlternateContent>
          </a:graphicData>
        </a:graphic>
      </p:graphicFrame>
      <p:sp>
        <p:nvSpPr>
          <p:cNvPr id="16389" name="日期版面配置區 4">
            <a:extLst>
              <a:ext uri="{FF2B5EF4-FFF2-40B4-BE49-F238E27FC236}">
                <a16:creationId xmlns:a16="http://schemas.microsoft.com/office/drawing/2014/main" id="{1878919A-2191-B641-BA4A-925F8AA7F79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D41AF45-1F68-6E48-8E3F-0EE1925953C3}" type="datetime1">
              <a:rPr lang="zh-TW" altLang="en-US" sz="2000" smtClean="0">
                <a:solidFill>
                  <a:srgbClr val="0000CC"/>
                </a:solidFill>
              </a:rPr>
              <a:pPr eaLnBrk="1" hangingPunct="1"/>
              <a:t>2022/4/7</a:t>
            </a:fld>
            <a:endParaRPr lang="en-US" altLang="zh-TW" sz="2000">
              <a:solidFill>
                <a:srgbClr val="0000CC"/>
              </a:solidFill>
            </a:endParaRPr>
          </a:p>
        </p:txBody>
      </p:sp>
      <p:sp>
        <p:nvSpPr>
          <p:cNvPr id="16390" name="頁尾版面配置區 5">
            <a:extLst>
              <a:ext uri="{FF2B5EF4-FFF2-40B4-BE49-F238E27FC236}">
                <a16:creationId xmlns:a16="http://schemas.microsoft.com/office/drawing/2014/main" id="{0AAD976B-D959-124E-9238-0D6B6674935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6391" name="投影片編號版面配置區 6">
            <a:extLst>
              <a:ext uri="{FF2B5EF4-FFF2-40B4-BE49-F238E27FC236}">
                <a16:creationId xmlns:a16="http://schemas.microsoft.com/office/drawing/2014/main" id="{E672920B-FA80-3E4A-9D36-1B308757E9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DFDCF2D-FDC6-A74E-BE71-EB9C3577434F}" type="slidenum">
              <a:rPr lang="en-US" altLang="zh-TW" sz="2000">
                <a:solidFill>
                  <a:srgbClr val="FF0000"/>
                </a:solidFill>
              </a:rPr>
              <a:pPr eaLnBrk="1" hangingPunct="1"/>
              <a:t>41</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dissolve">
                                      <p:cBhvr>
                                        <p:cTn id="7" dur="500"/>
                                        <p:tgtEl>
                                          <p:spTgt spid="21401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14019">
                                            <p:txEl>
                                              <p:pRg st="1" end="1"/>
                                            </p:txEl>
                                          </p:spTgt>
                                        </p:tgtEl>
                                        <p:attrNameLst>
                                          <p:attrName>style.visibility</p:attrName>
                                        </p:attrNameLst>
                                      </p:cBhvr>
                                      <p:to>
                                        <p:strVal val="visible"/>
                                      </p:to>
                                    </p:set>
                                    <p:animEffect transition="in" filter="dissolve">
                                      <p:cBhvr>
                                        <p:cTn id="11" dur="500"/>
                                        <p:tgtEl>
                                          <p:spTgt spid="21401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14019">
                                            <p:txEl>
                                              <p:pRg st="4" end="4"/>
                                            </p:txEl>
                                          </p:spTgt>
                                        </p:tgtEl>
                                        <p:attrNameLst>
                                          <p:attrName>style.visibility</p:attrName>
                                        </p:attrNameLst>
                                      </p:cBhvr>
                                      <p:to>
                                        <p:strVal val="visible"/>
                                      </p:to>
                                    </p:set>
                                    <p:animEffect transition="in" filter="dissolve">
                                      <p:cBhvr>
                                        <p:cTn id="15"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dvAuto="50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40F5347-99A6-7E43-A7E7-9E2533B37141}"/>
              </a:ext>
            </a:extLst>
          </p:cNvPr>
          <p:cNvSpPr>
            <a:spLocks noGrp="1" noChangeArrowheads="1"/>
          </p:cNvSpPr>
          <p:nvPr>
            <p:ph type="title"/>
          </p:nvPr>
        </p:nvSpPr>
        <p:spPr>
          <a:xfrm>
            <a:off x="395288" y="620713"/>
            <a:ext cx="3886200" cy="1143000"/>
          </a:xfrm>
        </p:spPr>
        <p:txBody>
          <a:bodyPr/>
          <a:lstStyle/>
          <a:p>
            <a:pPr eaLnBrk="1" hangingPunct="1"/>
            <a:r>
              <a:rPr lang="zh-TW" altLang="en-US"/>
              <a:t>如何尋找目標</a:t>
            </a:r>
          </a:p>
        </p:txBody>
      </p:sp>
      <p:sp>
        <p:nvSpPr>
          <p:cNvPr id="215043" name="Rectangle 3">
            <a:extLst>
              <a:ext uri="{FF2B5EF4-FFF2-40B4-BE49-F238E27FC236}">
                <a16:creationId xmlns:a16="http://schemas.microsoft.com/office/drawing/2014/main" id="{FD1AF01C-F1C6-AD41-98AE-460BBD10E3C5}"/>
              </a:ext>
            </a:extLst>
          </p:cNvPr>
          <p:cNvSpPr>
            <a:spLocks noGrp="1" noChangeArrowheads="1"/>
          </p:cNvSpPr>
          <p:nvPr>
            <p:ph type="body" sz="half" idx="1"/>
          </p:nvPr>
        </p:nvSpPr>
        <p:spPr>
          <a:xfrm>
            <a:off x="247650" y="1981200"/>
            <a:ext cx="4248150" cy="4114800"/>
          </a:xfrm>
        </p:spPr>
        <p:txBody>
          <a:bodyPr/>
          <a:lstStyle/>
          <a:p>
            <a:pPr eaLnBrk="1" hangingPunct="1"/>
            <a:r>
              <a:rPr lang="zh-TW" altLang="en-US" sz="2800"/>
              <a:t>請在星圖上依序找出下列目標：</a:t>
            </a:r>
          </a:p>
          <a:p>
            <a:pPr eaLnBrk="1" hangingPunct="1"/>
            <a:r>
              <a:rPr lang="en-US" altLang="zh-TW" sz="2800"/>
              <a:t>1)  M39 (</a:t>
            </a:r>
            <a:r>
              <a:rPr lang="zh-TW" altLang="en-US" sz="2800"/>
              <a:t>疏散星團</a:t>
            </a:r>
            <a:r>
              <a:rPr lang="en-US" altLang="zh-TW" sz="2800"/>
              <a:t>)</a:t>
            </a:r>
          </a:p>
          <a:p>
            <a:pPr eaLnBrk="1" hangingPunct="1"/>
            <a:r>
              <a:rPr lang="en-US" altLang="zh-TW" sz="2800"/>
              <a:t>2)  5.3</a:t>
            </a:r>
            <a:r>
              <a:rPr lang="zh-TW" altLang="en-US" sz="2800"/>
              <a:t>等的比較星與向南延伸的一串星</a:t>
            </a:r>
          </a:p>
          <a:p>
            <a:pPr eaLnBrk="1" hangingPunct="1"/>
            <a:r>
              <a:rPr lang="en-US" altLang="zh-TW" sz="2800"/>
              <a:t>3)</a:t>
            </a:r>
            <a:r>
              <a:rPr lang="el-GR" altLang="zh-TW" sz="2800">
                <a:latin typeface="Tahoma" panose="020B0604030504040204" pitchFamily="34" charset="0"/>
                <a:cs typeface="Tahoma" panose="020B0604030504040204" pitchFamily="34" charset="0"/>
              </a:rPr>
              <a:t>ρCyg(</a:t>
            </a:r>
            <a:r>
              <a:rPr lang="zh-TW" altLang="el-GR" sz="2800">
                <a:latin typeface="Tahoma" panose="020B0604030504040204" pitchFamily="34" charset="0"/>
                <a:cs typeface="Tahoma" panose="020B0604030504040204" pitchFamily="34" charset="0"/>
              </a:rPr>
              <a:t>與英文</a:t>
            </a:r>
            <a:r>
              <a:rPr lang="el-GR" altLang="zh-TW" sz="2800">
                <a:latin typeface="Tahoma" panose="020B0604030504040204" pitchFamily="34" charset="0"/>
                <a:cs typeface="Tahoma" panose="020B0604030504040204" pitchFamily="34" charset="0"/>
              </a:rPr>
              <a:t>P</a:t>
            </a:r>
            <a:r>
              <a:rPr lang="zh-TW" altLang="el-GR" sz="2800">
                <a:latin typeface="Tahoma" panose="020B0604030504040204" pitchFamily="34" charset="0"/>
                <a:cs typeface="Tahoma" panose="020B0604030504040204" pitchFamily="34" charset="0"/>
              </a:rPr>
              <a:t>相似的羅馬字母</a:t>
            </a:r>
            <a:r>
              <a:rPr lang="el-GR" altLang="zh-TW" sz="2800">
                <a:latin typeface="Tahoma" panose="020B0604030504040204" pitchFamily="34" charset="0"/>
                <a:cs typeface="Tahoma" panose="020B0604030504040204" pitchFamily="34" charset="0"/>
              </a:rPr>
              <a:t>)</a:t>
            </a:r>
            <a:endParaRPr lang="en-US" altLang="zh-TW" sz="2800">
              <a:latin typeface="Tahoma" panose="020B0604030504040204" pitchFamily="34" charset="0"/>
              <a:cs typeface="Tahoma" panose="020B0604030504040204" pitchFamily="34" charset="0"/>
            </a:endParaRPr>
          </a:p>
          <a:p>
            <a:pPr eaLnBrk="1" hangingPunct="1"/>
            <a:r>
              <a:rPr lang="en-US" altLang="zh-TW" sz="2800"/>
              <a:t>4)  W Cyg</a:t>
            </a:r>
            <a:endParaRPr lang="en-US" altLang="zh-TW"/>
          </a:p>
        </p:txBody>
      </p:sp>
      <p:pic>
        <p:nvPicPr>
          <p:cNvPr id="69636" name="Picture 4" descr="Wcygaa">
            <a:extLst>
              <a:ext uri="{FF2B5EF4-FFF2-40B4-BE49-F238E27FC236}">
                <a16:creationId xmlns:a16="http://schemas.microsoft.com/office/drawing/2014/main" id="{EA2FCB4E-96B1-7F4B-BF3B-08B73FBD881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0"/>
            <a:ext cx="4624388" cy="6858000"/>
          </a:xfrm>
        </p:spPr>
      </p:pic>
      <p:sp>
        <p:nvSpPr>
          <p:cNvPr id="69637" name="日期版面配置區 4">
            <a:extLst>
              <a:ext uri="{FF2B5EF4-FFF2-40B4-BE49-F238E27FC236}">
                <a16:creationId xmlns:a16="http://schemas.microsoft.com/office/drawing/2014/main" id="{B14C448B-9DA6-2C40-B0AC-80C439EEB89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D69054B-D84C-6C47-B438-7783A6842C73}" type="datetime1">
              <a:rPr lang="zh-TW" altLang="en-US" sz="2000" smtClean="0">
                <a:solidFill>
                  <a:srgbClr val="0000CC"/>
                </a:solidFill>
              </a:rPr>
              <a:pPr eaLnBrk="1" hangingPunct="1"/>
              <a:t>2022/4/7</a:t>
            </a:fld>
            <a:endParaRPr lang="en-US" altLang="zh-TW" sz="2000">
              <a:solidFill>
                <a:srgbClr val="0000CC"/>
              </a:solidFill>
            </a:endParaRPr>
          </a:p>
        </p:txBody>
      </p:sp>
      <p:sp>
        <p:nvSpPr>
          <p:cNvPr id="69638" name="頁尾版面配置區 5">
            <a:extLst>
              <a:ext uri="{FF2B5EF4-FFF2-40B4-BE49-F238E27FC236}">
                <a16:creationId xmlns:a16="http://schemas.microsoft.com/office/drawing/2014/main" id="{D4307F1B-0CBD-8C42-AD12-793CFB3167D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69639" name="投影片編號版面配置區 6">
            <a:extLst>
              <a:ext uri="{FF2B5EF4-FFF2-40B4-BE49-F238E27FC236}">
                <a16:creationId xmlns:a16="http://schemas.microsoft.com/office/drawing/2014/main" id="{57065C92-0AA6-614C-82CD-6AC5D10BF9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956A05C-0C8F-F845-8DEA-7C74617A8C6F}" type="slidenum">
              <a:rPr lang="en-US" altLang="zh-TW" sz="2000">
                <a:solidFill>
                  <a:srgbClr val="FF0000"/>
                </a:solidFill>
              </a:rPr>
              <a:pPr eaLnBrk="1" hangingPunct="1"/>
              <a:t>42</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dissolve">
                                      <p:cBhvr>
                                        <p:cTn id="7" dur="500"/>
                                        <p:tgtEl>
                                          <p:spTgt spid="215043">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15043">
                                            <p:txEl>
                                              <p:pRg st="1" end="1"/>
                                            </p:txEl>
                                          </p:spTgt>
                                        </p:tgtEl>
                                        <p:attrNameLst>
                                          <p:attrName>style.visibility</p:attrName>
                                        </p:attrNameLst>
                                      </p:cBhvr>
                                      <p:to>
                                        <p:strVal val="visible"/>
                                      </p:to>
                                    </p:set>
                                    <p:animEffect transition="in" filter="dissolve">
                                      <p:cBhvr>
                                        <p:cTn id="11" dur="500"/>
                                        <p:tgtEl>
                                          <p:spTgt spid="215043">
                                            <p:txEl>
                                              <p:pRg st="1" end="1"/>
                                            </p:txEl>
                                          </p:spTgt>
                                        </p:tgtEl>
                                      </p:cBhvr>
                                    </p:animEffect>
                                  </p:childTnLst>
                                  <p:subTnLst>
                                    <p:animClr clrSpc="rgb" dir="cw">
                                      <p:cBhvr override="childStyle">
                                        <p:cTn dur="1" fill="hold" display="0" masterRel="nextClick" afterEffect="1"/>
                                        <p:tgtEl>
                                          <p:spTgt spid="215043">
                                            <p:txEl>
                                              <p:pRg st="1" end="1"/>
                                            </p:txEl>
                                          </p:spTgt>
                                        </p:tgtEl>
                                        <p:attrNameLst>
                                          <p:attrName>ppt_c</p:attrName>
                                        </p:attrNameLst>
                                      </p:cBhvr>
                                      <p:to>
                                        <a:srgbClr val="3399FF"/>
                                      </p:to>
                                    </p:animClr>
                                  </p:sub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15043">
                                            <p:txEl>
                                              <p:pRg st="2" end="2"/>
                                            </p:txEl>
                                          </p:spTgt>
                                        </p:tgtEl>
                                        <p:attrNameLst>
                                          <p:attrName>style.visibility</p:attrName>
                                        </p:attrNameLst>
                                      </p:cBhvr>
                                      <p:to>
                                        <p:strVal val="visible"/>
                                      </p:to>
                                    </p:set>
                                    <p:animEffect transition="in" filter="dissolve">
                                      <p:cBhvr>
                                        <p:cTn id="15" dur="500"/>
                                        <p:tgtEl>
                                          <p:spTgt spid="215043">
                                            <p:txEl>
                                              <p:pRg st="2" end="2"/>
                                            </p:txEl>
                                          </p:spTgt>
                                        </p:tgtEl>
                                      </p:cBhvr>
                                    </p:animEffect>
                                  </p:childTnLst>
                                  <p:subTnLst>
                                    <p:animClr clrSpc="rgb" dir="cw">
                                      <p:cBhvr override="childStyle">
                                        <p:cTn dur="1" fill="hold" display="0" masterRel="nextClick" afterEffect="1"/>
                                        <p:tgtEl>
                                          <p:spTgt spid="215043">
                                            <p:txEl>
                                              <p:pRg st="2" end="2"/>
                                            </p:txEl>
                                          </p:spTgt>
                                        </p:tgtEl>
                                        <p:attrNameLst>
                                          <p:attrName>ppt_c</p:attrName>
                                        </p:attrNameLst>
                                      </p:cBhvr>
                                      <p:to>
                                        <a:srgbClr val="3399FF"/>
                                      </p:to>
                                    </p:animClr>
                                  </p:sub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215043">
                                            <p:txEl>
                                              <p:pRg st="3" end="3"/>
                                            </p:txEl>
                                          </p:spTgt>
                                        </p:tgtEl>
                                        <p:attrNameLst>
                                          <p:attrName>style.visibility</p:attrName>
                                        </p:attrNameLst>
                                      </p:cBhvr>
                                      <p:to>
                                        <p:strVal val="visible"/>
                                      </p:to>
                                    </p:set>
                                    <p:animEffect transition="in" filter="dissolve">
                                      <p:cBhvr>
                                        <p:cTn id="19" dur="500"/>
                                        <p:tgtEl>
                                          <p:spTgt spid="215043">
                                            <p:txEl>
                                              <p:pRg st="3" end="3"/>
                                            </p:txEl>
                                          </p:spTgt>
                                        </p:tgtEl>
                                      </p:cBhvr>
                                    </p:animEffect>
                                  </p:childTnLst>
                                  <p:subTnLst>
                                    <p:animClr clrSpc="rgb" dir="cw">
                                      <p:cBhvr override="childStyle">
                                        <p:cTn dur="1" fill="hold" display="0" masterRel="nextClick" afterEffect="1"/>
                                        <p:tgtEl>
                                          <p:spTgt spid="215043">
                                            <p:txEl>
                                              <p:pRg st="3" end="3"/>
                                            </p:txEl>
                                          </p:spTgt>
                                        </p:tgtEl>
                                        <p:attrNameLst>
                                          <p:attrName>ppt_c</p:attrName>
                                        </p:attrNameLst>
                                      </p:cBhvr>
                                      <p:to>
                                        <a:srgbClr val="3399FF"/>
                                      </p:to>
                                    </p:animClr>
                                  </p:sub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215043">
                                            <p:txEl>
                                              <p:pRg st="4" end="4"/>
                                            </p:txEl>
                                          </p:spTgt>
                                        </p:tgtEl>
                                        <p:attrNameLst>
                                          <p:attrName>style.visibility</p:attrName>
                                        </p:attrNameLst>
                                      </p:cBhvr>
                                      <p:to>
                                        <p:strVal val="visible"/>
                                      </p:to>
                                    </p:set>
                                    <p:animEffect transition="in" filter="dissolve">
                                      <p:cBhvr>
                                        <p:cTn id="23" dur="1000"/>
                                        <p:tgtEl>
                                          <p:spTgt spid="215043">
                                            <p:txEl>
                                              <p:pRg st="4" end="4"/>
                                            </p:txEl>
                                          </p:spTgt>
                                        </p:tgtEl>
                                      </p:cBhvr>
                                    </p:animEffect>
                                  </p:childTnLst>
                                  <p:subTnLst>
                                    <p:animClr clrSpc="rgb" dir="cw">
                                      <p:cBhvr override="childStyle">
                                        <p:cTn dur="1" fill="hold" display="0" masterRel="nextClick" afterEffect="1"/>
                                        <p:tgtEl>
                                          <p:spTgt spid="215043">
                                            <p:txEl>
                                              <p:pRg st="4" end="4"/>
                                            </p:txEl>
                                          </p:spTgt>
                                        </p:tgtEl>
                                        <p:attrNameLst>
                                          <p:attrName>ppt_c</p:attrName>
                                        </p:attrNameLst>
                                      </p:cBhvr>
                                      <p:to>
                                        <a:srgbClr val="33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2F48D9CE-B335-8144-8873-041DF3A53861}"/>
              </a:ext>
            </a:extLst>
          </p:cNvPr>
          <p:cNvSpPr>
            <a:spLocks noGrp="1" noChangeArrowheads="1"/>
          </p:cNvSpPr>
          <p:nvPr>
            <p:ph type="title"/>
          </p:nvPr>
        </p:nvSpPr>
        <p:spPr>
          <a:xfrm>
            <a:off x="5257800" y="404813"/>
            <a:ext cx="3886200" cy="1143000"/>
          </a:xfrm>
        </p:spPr>
        <p:txBody>
          <a:bodyPr/>
          <a:lstStyle/>
          <a:p>
            <a:pPr eaLnBrk="1" hangingPunct="1"/>
            <a:r>
              <a:rPr lang="zh-TW" altLang="en-US"/>
              <a:t>應用星橋法</a:t>
            </a:r>
          </a:p>
        </p:txBody>
      </p:sp>
      <p:sp>
        <p:nvSpPr>
          <p:cNvPr id="70659" name="Rectangle 9">
            <a:extLst>
              <a:ext uri="{FF2B5EF4-FFF2-40B4-BE49-F238E27FC236}">
                <a16:creationId xmlns:a16="http://schemas.microsoft.com/office/drawing/2014/main" id="{CECAC712-BC7C-B94D-9955-B2484BA90BD5}"/>
              </a:ext>
            </a:extLst>
          </p:cNvPr>
          <p:cNvSpPr>
            <a:spLocks noGrp="1" noChangeArrowheads="1"/>
          </p:cNvSpPr>
          <p:nvPr>
            <p:ph type="body" sz="half" idx="1"/>
          </p:nvPr>
        </p:nvSpPr>
        <p:spPr>
          <a:xfrm>
            <a:off x="6156325" y="1341438"/>
            <a:ext cx="2805113" cy="4762500"/>
          </a:xfrm>
        </p:spPr>
        <p:txBody>
          <a:bodyPr/>
          <a:lstStyle/>
          <a:p>
            <a:pPr eaLnBrk="1" hangingPunct="1"/>
            <a:r>
              <a:rPr lang="zh-TW" altLang="en-US" sz="2400"/>
              <a:t>以天鵝座</a:t>
            </a:r>
            <a:r>
              <a:rPr lang="en-US" altLang="zh-TW" sz="2400"/>
              <a:t>W</a:t>
            </a:r>
            <a:r>
              <a:rPr lang="zh-TW" altLang="en-US" sz="2400"/>
              <a:t>為例 </a:t>
            </a:r>
          </a:p>
          <a:p>
            <a:pPr lvl="1" eaLnBrk="1" hangingPunct="1"/>
            <a:r>
              <a:rPr lang="zh-TW" altLang="en-US" sz="2000"/>
              <a:t>先找到</a:t>
            </a:r>
            <a:r>
              <a:rPr lang="en-US" altLang="zh-TW" sz="2000"/>
              <a:t>M 39</a:t>
            </a:r>
          </a:p>
          <a:p>
            <a:pPr eaLnBrk="1" hangingPunct="1"/>
            <a:endParaRPr lang="en-US" altLang="zh-TW" sz="2400"/>
          </a:p>
          <a:p>
            <a:pPr lvl="1" eaLnBrk="1" hangingPunct="1"/>
            <a:r>
              <a:rPr lang="zh-TW" altLang="en-US" sz="2000"/>
              <a:t>往南找到</a:t>
            </a:r>
            <a:r>
              <a:rPr lang="en-US" altLang="zh-TW" sz="2000"/>
              <a:t>5.3</a:t>
            </a:r>
            <a:r>
              <a:rPr lang="zh-TW" altLang="en-US" sz="2000"/>
              <a:t>等的比較星</a:t>
            </a:r>
          </a:p>
          <a:p>
            <a:pPr eaLnBrk="1" hangingPunct="1"/>
            <a:endParaRPr lang="zh-TW" altLang="en-US" sz="2400"/>
          </a:p>
          <a:p>
            <a:pPr lvl="1" eaLnBrk="1" hangingPunct="1"/>
            <a:r>
              <a:rPr lang="zh-TW" altLang="en-US" sz="2000"/>
              <a:t>順著星串往南移</a:t>
            </a:r>
            <a:endParaRPr lang="en-US" altLang="zh-TW" sz="2000"/>
          </a:p>
          <a:p>
            <a:pPr lvl="1" eaLnBrk="1" hangingPunct="1"/>
            <a:endParaRPr lang="zh-TW" altLang="en-US" sz="2000"/>
          </a:p>
          <a:p>
            <a:pPr lvl="1" eaLnBrk="1" hangingPunct="1"/>
            <a:r>
              <a:rPr lang="zh-TW" altLang="el-GR" sz="2000">
                <a:cs typeface="Times New Roman" panose="02020603050405020304" pitchFamily="18" charset="0"/>
              </a:rPr>
              <a:t>找到</a:t>
            </a:r>
            <a:r>
              <a:rPr lang="el-GR" altLang="zh-TW" sz="2000">
                <a:cs typeface="Times New Roman" panose="02020603050405020304" pitchFamily="18" charset="0"/>
              </a:rPr>
              <a:t>ρ Cyg</a:t>
            </a:r>
            <a:endParaRPr lang="en-US" altLang="zh-TW" sz="2000">
              <a:cs typeface="Times New Roman" panose="02020603050405020304" pitchFamily="18" charset="0"/>
            </a:endParaRPr>
          </a:p>
          <a:p>
            <a:pPr eaLnBrk="1" hangingPunct="1"/>
            <a:endParaRPr lang="en-US" altLang="zh-TW" sz="2400">
              <a:cs typeface="Times New Roman" panose="02020603050405020304" pitchFamily="18" charset="0"/>
            </a:endParaRPr>
          </a:p>
          <a:p>
            <a:pPr eaLnBrk="1" hangingPunct="1"/>
            <a:r>
              <a:rPr lang="el-GR" altLang="zh-TW" sz="2400">
                <a:cs typeface="Times New Roman" panose="02020603050405020304" pitchFamily="18" charset="0"/>
              </a:rPr>
              <a:t>W Cyg(</a:t>
            </a:r>
            <a:r>
              <a:rPr lang="zh-TW" altLang="el-GR" sz="2400">
                <a:cs typeface="Times New Roman" panose="02020603050405020304" pitchFamily="18" charset="0"/>
              </a:rPr>
              <a:t>目標星</a:t>
            </a:r>
            <a:r>
              <a:rPr lang="el-GR" altLang="zh-TW" sz="2400">
                <a:cs typeface="Times New Roman" panose="02020603050405020304" pitchFamily="18" charset="0"/>
              </a:rPr>
              <a:t>)</a:t>
            </a:r>
          </a:p>
        </p:txBody>
      </p:sp>
      <p:pic>
        <p:nvPicPr>
          <p:cNvPr id="70660" name="Picture 2" descr="Wcygaa">
            <a:extLst>
              <a:ext uri="{FF2B5EF4-FFF2-40B4-BE49-F238E27FC236}">
                <a16:creationId xmlns:a16="http://schemas.microsoft.com/office/drawing/2014/main" id="{284B8058-C281-2D43-A6F0-9863BB1410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5308600" cy="6858000"/>
          </a:xfrm>
          <a:noFill/>
        </p:spPr>
      </p:pic>
      <p:sp>
        <p:nvSpPr>
          <p:cNvPr id="70661" name="日期版面配置區 4">
            <a:extLst>
              <a:ext uri="{FF2B5EF4-FFF2-40B4-BE49-F238E27FC236}">
                <a16:creationId xmlns:a16="http://schemas.microsoft.com/office/drawing/2014/main" id="{FDC41FF4-688D-A54F-9BEC-0C57834BB8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DF54A1F-9D74-CD42-8169-B404BB999726}" type="datetime1">
              <a:rPr lang="zh-TW" altLang="en-US" sz="2000" smtClean="0"/>
              <a:pPr eaLnBrk="1" hangingPunct="1"/>
              <a:t>2022/4/7</a:t>
            </a:fld>
            <a:endParaRPr lang="en-US" altLang="zh-TW" sz="2000"/>
          </a:p>
        </p:txBody>
      </p:sp>
      <p:sp>
        <p:nvSpPr>
          <p:cNvPr id="70662" name="頁尾版面配置區 5">
            <a:extLst>
              <a:ext uri="{FF2B5EF4-FFF2-40B4-BE49-F238E27FC236}">
                <a16:creationId xmlns:a16="http://schemas.microsoft.com/office/drawing/2014/main" id="{24F2A5AB-93DD-DE4C-8F99-A7A30452C1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文鼎中粗隸" pitchFamily="49" charset="-120"/>
                <a:ea typeface="文鼎中粗隸" pitchFamily="49" charset="-120"/>
              </a:rPr>
              <a:t>台北市天文協會  陶蕃麟</a:t>
            </a:r>
            <a:endParaRPr lang="en-US" altLang="zh-TW" sz="1800">
              <a:latin typeface="文鼎中粗隸" pitchFamily="49" charset="-120"/>
              <a:ea typeface="文鼎中粗隸" pitchFamily="49" charset="-120"/>
            </a:endParaRPr>
          </a:p>
        </p:txBody>
      </p:sp>
      <p:sp>
        <p:nvSpPr>
          <p:cNvPr id="70663" name="投影片編號版面配置區 6">
            <a:extLst>
              <a:ext uri="{FF2B5EF4-FFF2-40B4-BE49-F238E27FC236}">
                <a16:creationId xmlns:a16="http://schemas.microsoft.com/office/drawing/2014/main" id="{12E9DFA6-732C-6C4E-9B27-C39EC7A14A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AE90EFF-01B1-1F4E-9092-D46C977C70C9}" type="slidenum">
              <a:rPr lang="en-US" altLang="zh-TW" sz="2000">
                <a:solidFill>
                  <a:srgbClr val="FF0000"/>
                </a:solidFill>
              </a:rPr>
              <a:pPr eaLnBrk="1" hangingPunct="1"/>
              <a:t>43</a:t>
            </a:fld>
            <a:endParaRPr lang="en-US" altLang="zh-TW" sz="2000">
              <a:solidFill>
                <a:srgbClr val="FF0000"/>
              </a:solidFill>
            </a:endParaRPr>
          </a:p>
        </p:txBody>
      </p:sp>
      <p:sp>
        <p:nvSpPr>
          <p:cNvPr id="249859" name="Oval 3">
            <a:extLst>
              <a:ext uri="{FF2B5EF4-FFF2-40B4-BE49-F238E27FC236}">
                <a16:creationId xmlns:a16="http://schemas.microsoft.com/office/drawing/2014/main" id="{25BE21DB-E412-E24F-99E5-D59F883570F6}"/>
              </a:ext>
            </a:extLst>
          </p:cNvPr>
          <p:cNvSpPr>
            <a:spLocks noChangeArrowheads="1"/>
          </p:cNvSpPr>
          <p:nvPr/>
        </p:nvSpPr>
        <p:spPr bwMode="auto">
          <a:xfrm>
            <a:off x="2868613" y="1484313"/>
            <a:ext cx="508000" cy="44450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49860" name="Oval 4">
            <a:extLst>
              <a:ext uri="{FF2B5EF4-FFF2-40B4-BE49-F238E27FC236}">
                <a16:creationId xmlns:a16="http://schemas.microsoft.com/office/drawing/2014/main" id="{FF54A864-B0BB-2048-B1AF-12E81FBF562B}"/>
              </a:ext>
            </a:extLst>
          </p:cNvPr>
          <p:cNvSpPr>
            <a:spLocks noChangeArrowheads="1"/>
          </p:cNvSpPr>
          <p:nvPr/>
        </p:nvSpPr>
        <p:spPr bwMode="auto">
          <a:xfrm>
            <a:off x="3098800" y="2565400"/>
            <a:ext cx="358775" cy="371475"/>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49861" name="Oval 5">
            <a:extLst>
              <a:ext uri="{FF2B5EF4-FFF2-40B4-BE49-F238E27FC236}">
                <a16:creationId xmlns:a16="http://schemas.microsoft.com/office/drawing/2014/main" id="{B174C203-735D-7140-900A-FCCFD2291B77}"/>
              </a:ext>
            </a:extLst>
          </p:cNvPr>
          <p:cNvSpPr>
            <a:spLocks noChangeArrowheads="1"/>
          </p:cNvSpPr>
          <p:nvPr/>
        </p:nvSpPr>
        <p:spPr bwMode="auto">
          <a:xfrm>
            <a:off x="2724150" y="3082925"/>
            <a:ext cx="360363" cy="360363"/>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49862" name="Oval 6">
            <a:extLst>
              <a:ext uri="{FF2B5EF4-FFF2-40B4-BE49-F238E27FC236}">
                <a16:creationId xmlns:a16="http://schemas.microsoft.com/office/drawing/2014/main" id="{78D95BD5-3B44-364D-8AB6-AF20C3BDA42F}"/>
              </a:ext>
            </a:extLst>
          </p:cNvPr>
          <p:cNvSpPr>
            <a:spLocks noChangeArrowheads="1"/>
          </p:cNvSpPr>
          <p:nvPr/>
        </p:nvSpPr>
        <p:spPr bwMode="auto">
          <a:xfrm>
            <a:off x="2493963" y="3170238"/>
            <a:ext cx="434975" cy="43180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49863" name="Oval 7">
            <a:extLst>
              <a:ext uri="{FF2B5EF4-FFF2-40B4-BE49-F238E27FC236}">
                <a16:creationId xmlns:a16="http://schemas.microsoft.com/office/drawing/2014/main" id="{831F0E78-7BE4-5E46-B297-19148990E22B}"/>
              </a:ext>
            </a:extLst>
          </p:cNvPr>
          <p:cNvSpPr>
            <a:spLocks noChangeArrowheads="1"/>
          </p:cNvSpPr>
          <p:nvPr/>
        </p:nvSpPr>
        <p:spPr bwMode="auto">
          <a:xfrm>
            <a:off x="3184525" y="2921000"/>
            <a:ext cx="227013" cy="50800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49866" name="Line 10">
            <a:extLst>
              <a:ext uri="{FF2B5EF4-FFF2-40B4-BE49-F238E27FC236}">
                <a16:creationId xmlns:a16="http://schemas.microsoft.com/office/drawing/2014/main" id="{515EF462-A8C7-2748-B0E3-6A826DAD7AAE}"/>
              </a:ext>
            </a:extLst>
          </p:cNvPr>
          <p:cNvSpPr>
            <a:spLocks noChangeShapeType="1"/>
          </p:cNvSpPr>
          <p:nvPr/>
        </p:nvSpPr>
        <p:spPr bwMode="auto">
          <a:xfrm>
            <a:off x="3390900" y="1700213"/>
            <a:ext cx="3341688" cy="288925"/>
          </a:xfrm>
          <a:prstGeom prst="line">
            <a:avLst/>
          </a:prstGeom>
          <a:noFill/>
          <a:ln w="3810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867" name="Line 11">
            <a:extLst>
              <a:ext uri="{FF2B5EF4-FFF2-40B4-BE49-F238E27FC236}">
                <a16:creationId xmlns:a16="http://schemas.microsoft.com/office/drawing/2014/main" id="{6641C9FA-1941-D14F-9B20-528B8B44DDC7}"/>
              </a:ext>
            </a:extLst>
          </p:cNvPr>
          <p:cNvSpPr>
            <a:spLocks noChangeShapeType="1"/>
          </p:cNvSpPr>
          <p:nvPr/>
        </p:nvSpPr>
        <p:spPr bwMode="auto">
          <a:xfrm flipH="1" flipV="1">
            <a:off x="3132138" y="1916113"/>
            <a:ext cx="144462" cy="649287"/>
          </a:xfrm>
          <a:prstGeom prst="line">
            <a:avLst/>
          </a:prstGeom>
          <a:noFill/>
          <a:ln w="3810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868" name="Line 12">
            <a:extLst>
              <a:ext uri="{FF2B5EF4-FFF2-40B4-BE49-F238E27FC236}">
                <a16:creationId xmlns:a16="http://schemas.microsoft.com/office/drawing/2014/main" id="{F88926FF-B1FA-354D-9CDE-FDA583C6C469}"/>
              </a:ext>
            </a:extLst>
          </p:cNvPr>
          <p:cNvSpPr>
            <a:spLocks noChangeShapeType="1"/>
          </p:cNvSpPr>
          <p:nvPr/>
        </p:nvSpPr>
        <p:spPr bwMode="auto">
          <a:xfrm>
            <a:off x="3419475" y="3141663"/>
            <a:ext cx="3313113" cy="719137"/>
          </a:xfrm>
          <a:prstGeom prst="line">
            <a:avLst/>
          </a:prstGeom>
          <a:noFill/>
          <a:ln w="3810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869" name="Line 13">
            <a:extLst>
              <a:ext uri="{FF2B5EF4-FFF2-40B4-BE49-F238E27FC236}">
                <a16:creationId xmlns:a16="http://schemas.microsoft.com/office/drawing/2014/main" id="{65D326D3-494B-994E-BE57-19B3A8C6D377}"/>
              </a:ext>
            </a:extLst>
          </p:cNvPr>
          <p:cNvSpPr>
            <a:spLocks noChangeShapeType="1"/>
          </p:cNvSpPr>
          <p:nvPr/>
        </p:nvSpPr>
        <p:spPr bwMode="auto">
          <a:xfrm>
            <a:off x="3074988" y="3300413"/>
            <a:ext cx="3657600" cy="1281112"/>
          </a:xfrm>
          <a:prstGeom prst="line">
            <a:avLst/>
          </a:prstGeom>
          <a:noFill/>
          <a:ln w="3810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870" name="Line 14">
            <a:extLst>
              <a:ext uri="{FF2B5EF4-FFF2-40B4-BE49-F238E27FC236}">
                <a16:creationId xmlns:a16="http://schemas.microsoft.com/office/drawing/2014/main" id="{F3686830-3C9A-4D4B-A90C-D6653D10A5C4}"/>
              </a:ext>
            </a:extLst>
          </p:cNvPr>
          <p:cNvSpPr>
            <a:spLocks noChangeShapeType="1"/>
          </p:cNvSpPr>
          <p:nvPr/>
        </p:nvSpPr>
        <p:spPr bwMode="auto">
          <a:xfrm>
            <a:off x="2873375" y="3544888"/>
            <a:ext cx="3427413" cy="1971675"/>
          </a:xfrm>
          <a:prstGeom prst="line">
            <a:avLst/>
          </a:prstGeom>
          <a:noFill/>
          <a:ln w="3810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9866"/>
                                        </p:tgtEl>
                                        <p:attrNameLst>
                                          <p:attrName>style.visibility</p:attrName>
                                        </p:attrNameLst>
                                      </p:cBhvr>
                                      <p:to>
                                        <p:strVal val="visible"/>
                                      </p:to>
                                    </p:set>
                                    <p:anim calcmode="lin" valueType="num">
                                      <p:cBhvr>
                                        <p:cTn id="7" dur="1000" fill="hold"/>
                                        <p:tgtEl>
                                          <p:spTgt spid="249866"/>
                                        </p:tgtEl>
                                        <p:attrNameLst>
                                          <p:attrName>ppt_x</p:attrName>
                                        </p:attrNameLst>
                                      </p:cBhvr>
                                      <p:tavLst>
                                        <p:tav tm="0">
                                          <p:val>
                                            <p:strVal val="#ppt_x-.2"/>
                                          </p:val>
                                        </p:tav>
                                        <p:tav tm="100000">
                                          <p:val>
                                            <p:strVal val="#ppt_x"/>
                                          </p:val>
                                        </p:tav>
                                      </p:tavLst>
                                    </p:anim>
                                    <p:anim calcmode="lin" valueType="num">
                                      <p:cBhvr>
                                        <p:cTn id="8" dur="1000" fill="hold"/>
                                        <p:tgtEl>
                                          <p:spTgt spid="249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9866"/>
                                        </p:tgtEl>
                                      </p:cBhvr>
                                    </p:animEffect>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249859"/>
                                        </p:tgtEl>
                                        <p:attrNameLst>
                                          <p:attrName>style.visibility</p:attrName>
                                        </p:attrNameLst>
                                      </p:cBhvr>
                                      <p:to>
                                        <p:strVal val="visible"/>
                                      </p:to>
                                    </p:set>
                                    <p:anim calcmode="lin" valueType="num">
                                      <p:cBhvr>
                                        <p:cTn id="13" dur="500" fill="hold"/>
                                        <p:tgtEl>
                                          <p:spTgt spid="249859"/>
                                        </p:tgtEl>
                                        <p:attrNameLst>
                                          <p:attrName>ppt_w</p:attrName>
                                        </p:attrNameLst>
                                      </p:cBhvr>
                                      <p:tavLst>
                                        <p:tav tm="0">
                                          <p:val>
                                            <p:fltVal val="0"/>
                                          </p:val>
                                        </p:tav>
                                        <p:tav tm="100000">
                                          <p:val>
                                            <p:strVal val="#ppt_w"/>
                                          </p:val>
                                        </p:tav>
                                      </p:tavLst>
                                    </p:anim>
                                    <p:anim calcmode="lin" valueType="num">
                                      <p:cBhvr>
                                        <p:cTn id="14" dur="500" fill="hold"/>
                                        <p:tgtEl>
                                          <p:spTgt spid="24985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49867"/>
                                        </p:tgtEl>
                                        <p:attrNameLst>
                                          <p:attrName>style.visibility</p:attrName>
                                        </p:attrNameLst>
                                      </p:cBhvr>
                                      <p:to>
                                        <p:strVal val="visible"/>
                                      </p:to>
                                    </p:set>
                                    <p:anim calcmode="lin" valueType="num">
                                      <p:cBhvr>
                                        <p:cTn id="19" dur="500" fill="hold"/>
                                        <p:tgtEl>
                                          <p:spTgt spid="249867"/>
                                        </p:tgtEl>
                                        <p:attrNameLst>
                                          <p:attrName>ppt_w</p:attrName>
                                        </p:attrNameLst>
                                      </p:cBhvr>
                                      <p:tavLst>
                                        <p:tav tm="0">
                                          <p:val>
                                            <p:fltVal val="0"/>
                                          </p:val>
                                        </p:tav>
                                        <p:tav tm="100000">
                                          <p:val>
                                            <p:strVal val="#ppt_w"/>
                                          </p:val>
                                        </p:tav>
                                      </p:tavLst>
                                    </p:anim>
                                    <p:anim calcmode="lin" valueType="num">
                                      <p:cBhvr>
                                        <p:cTn id="20" dur="500" fill="hold"/>
                                        <p:tgtEl>
                                          <p:spTgt spid="249867"/>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49860"/>
                                        </p:tgtEl>
                                        <p:attrNameLst>
                                          <p:attrName>style.visibility</p:attrName>
                                        </p:attrNameLst>
                                      </p:cBhvr>
                                      <p:to>
                                        <p:strVal val="visible"/>
                                      </p:to>
                                    </p:set>
                                    <p:anim calcmode="lin" valueType="num">
                                      <p:cBhvr>
                                        <p:cTn id="24" dur="500" fill="hold"/>
                                        <p:tgtEl>
                                          <p:spTgt spid="249860"/>
                                        </p:tgtEl>
                                        <p:attrNameLst>
                                          <p:attrName>ppt_w</p:attrName>
                                        </p:attrNameLst>
                                      </p:cBhvr>
                                      <p:tavLst>
                                        <p:tav tm="0">
                                          <p:val>
                                            <p:fltVal val="0"/>
                                          </p:val>
                                        </p:tav>
                                        <p:tav tm="100000">
                                          <p:val>
                                            <p:strVal val="#ppt_w"/>
                                          </p:val>
                                        </p:tav>
                                      </p:tavLst>
                                    </p:anim>
                                    <p:anim calcmode="lin" valueType="num">
                                      <p:cBhvr>
                                        <p:cTn id="25" dur="500" fill="hold"/>
                                        <p:tgtEl>
                                          <p:spTgt spid="24986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nodeType="clickEffect">
                                  <p:stCondLst>
                                    <p:cond delay="0"/>
                                  </p:stCondLst>
                                  <p:childTnLst>
                                    <p:set>
                                      <p:cBhvr>
                                        <p:cTn id="29" dur="1" fill="hold">
                                          <p:stCondLst>
                                            <p:cond delay="0"/>
                                          </p:stCondLst>
                                        </p:cTn>
                                        <p:tgtEl>
                                          <p:spTgt spid="249868"/>
                                        </p:tgtEl>
                                        <p:attrNameLst>
                                          <p:attrName>style.visibility</p:attrName>
                                        </p:attrNameLst>
                                      </p:cBhvr>
                                      <p:to>
                                        <p:strVal val="visible"/>
                                      </p:to>
                                    </p:set>
                                    <p:anim calcmode="lin" valueType="num">
                                      <p:cBhvr>
                                        <p:cTn id="30" dur="500" fill="hold"/>
                                        <p:tgtEl>
                                          <p:spTgt spid="249868"/>
                                        </p:tgtEl>
                                        <p:attrNameLst>
                                          <p:attrName>ppt_w</p:attrName>
                                        </p:attrNameLst>
                                      </p:cBhvr>
                                      <p:tavLst>
                                        <p:tav tm="0">
                                          <p:val>
                                            <p:fltVal val="0"/>
                                          </p:val>
                                        </p:tav>
                                        <p:tav tm="100000">
                                          <p:val>
                                            <p:strVal val="#ppt_w"/>
                                          </p:val>
                                        </p:tav>
                                      </p:tavLst>
                                    </p:anim>
                                    <p:anim calcmode="lin" valueType="num">
                                      <p:cBhvr>
                                        <p:cTn id="31" dur="500" fill="hold"/>
                                        <p:tgtEl>
                                          <p:spTgt spid="24986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500"/>
                            </p:stCondLst>
                            <p:childTnLst>
                              <p:par>
                                <p:cTn id="33" presetID="23" presetClass="entr" presetSubtype="16" fill="hold" grpId="0" nodeType="afterEffect">
                                  <p:stCondLst>
                                    <p:cond delay="0"/>
                                  </p:stCondLst>
                                  <p:childTnLst>
                                    <p:set>
                                      <p:cBhvr>
                                        <p:cTn id="34" dur="1" fill="hold">
                                          <p:stCondLst>
                                            <p:cond delay="0"/>
                                          </p:stCondLst>
                                        </p:cTn>
                                        <p:tgtEl>
                                          <p:spTgt spid="249863"/>
                                        </p:tgtEl>
                                        <p:attrNameLst>
                                          <p:attrName>style.visibility</p:attrName>
                                        </p:attrNameLst>
                                      </p:cBhvr>
                                      <p:to>
                                        <p:strVal val="visible"/>
                                      </p:to>
                                    </p:set>
                                    <p:anim calcmode="lin" valueType="num">
                                      <p:cBhvr>
                                        <p:cTn id="35" dur="500" fill="hold"/>
                                        <p:tgtEl>
                                          <p:spTgt spid="249863"/>
                                        </p:tgtEl>
                                        <p:attrNameLst>
                                          <p:attrName>ppt_w</p:attrName>
                                        </p:attrNameLst>
                                      </p:cBhvr>
                                      <p:tavLst>
                                        <p:tav tm="0">
                                          <p:val>
                                            <p:fltVal val="0"/>
                                          </p:val>
                                        </p:tav>
                                        <p:tav tm="100000">
                                          <p:val>
                                            <p:strVal val="#ppt_w"/>
                                          </p:val>
                                        </p:tav>
                                      </p:tavLst>
                                    </p:anim>
                                    <p:anim calcmode="lin" valueType="num">
                                      <p:cBhvr>
                                        <p:cTn id="36" dur="500" fill="hold"/>
                                        <p:tgtEl>
                                          <p:spTgt spid="249863"/>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8" presetClass="emph" presetSubtype="0" fill="hold" grpId="1" nodeType="afterEffect">
                                  <p:stCondLst>
                                    <p:cond delay="0"/>
                                  </p:stCondLst>
                                  <p:childTnLst>
                                    <p:animRot by="21600000">
                                      <p:cBhvr>
                                        <p:cTn id="39" dur="2000" fill="hold"/>
                                        <p:tgtEl>
                                          <p:spTgt spid="249863"/>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249869"/>
                                        </p:tgtEl>
                                        <p:attrNameLst>
                                          <p:attrName>style.visibility</p:attrName>
                                        </p:attrNameLst>
                                      </p:cBhvr>
                                      <p:to>
                                        <p:strVal val="visible"/>
                                      </p:to>
                                    </p:set>
                                    <p:anim calcmode="lin" valueType="num">
                                      <p:cBhvr>
                                        <p:cTn id="44" dur="500" fill="hold"/>
                                        <p:tgtEl>
                                          <p:spTgt spid="249869"/>
                                        </p:tgtEl>
                                        <p:attrNameLst>
                                          <p:attrName>ppt_w</p:attrName>
                                        </p:attrNameLst>
                                      </p:cBhvr>
                                      <p:tavLst>
                                        <p:tav tm="0">
                                          <p:val>
                                            <p:fltVal val="0"/>
                                          </p:val>
                                        </p:tav>
                                        <p:tav tm="100000">
                                          <p:val>
                                            <p:strVal val="#ppt_w"/>
                                          </p:val>
                                        </p:tav>
                                      </p:tavLst>
                                    </p:anim>
                                    <p:anim calcmode="lin" valueType="num">
                                      <p:cBhvr>
                                        <p:cTn id="45" dur="500" fill="hold"/>
                                        <p:tgtEl>
                                          <p:spTgt spid="24986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500"/>
                            </p:stCondLst>
                            <p:childTnLst>
                              <p:par>
                                <p:cTn id="47" presetID="23" presetClass="entr" presetSubtype="16" fill="hold" grpId="0" nodeType="afterEffect">
                                  <p:stCondLst>
                                    <p:cond delay="0"/>
                                  </p:stCondLst>
                                  <p:childTnLst>
                                    <p:set>
                                      <p:cBhvr>
                                        <p:cTn id="48" dur="1" fill="hold">
                                          <p:stCondLst>
                                            <p:cond delay="0"/>
                                          </p:stCondLst>
                                        </p:cTn>
                                        <p:tgtEl>
                                          <p:spTgt spid="249861"/>
                                        </p:tgtEl>
                                        <p:attrNameLst>
                                          <p:attrName>style.visibility</p:attrName>
                                        </p:attrNameLst>
                                      </p:cBhvr>
                                      <p:to>
                                        <p:strVal val="visible"/>
                                      </p:to>
                                    </p:set>
                                    <p:anim calcmode="lin" valueType="num">
                                      <p:cBhvr>
                                        <p:cTn id="49" dur="500" fill="hold"/>
                                        <p:tgtEl>
                                          <p:spTgt spid="249861"/>
                                        </p:tgtEl>
                                        <p:attrNameLst>
                                          <p:attrName>ppt_w</p:attrName>
                                        </p:attrNameLst>
                                      </p:cBhvr>
                                      <p:tavLst>
                                        <p:tav tm="0">
                                          <p:val>
                                            <p:fltVal val="0"/>
                                          </p:val>
                                        </p:tav>
                                        <p:tav tm="100000">
                                          <p:val>
                                            <p:strVal val="#ppt_w"/>
                                          </p:val>
                                        </p:tav>
                                      </p:tavLst>
                                    </p:anim>
                                    <p:anim calcmode="lin" valueType="num">
                                      <p:cBhvr>
                                        <p:cTn id="50" dur="500" fill="hold"/>
                                        <p:tgtEl>
                                          <p:spTgt spid="249861"/>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49870"/>
                                        </p:tgtEl>
                                        <p:attrNameLst>
                                          <p:attrName>style.visibility</p:attrName>
                                        </p:attrNameLst>
                                      </p:cBhvr>
                                      <p:to>
                                        <p:strVal val="visible"/>
                                      </p:to>
                                    </p:set>
                                    <p:anim calcmode="lin" valueType="num">
                                      <p:cBhvr>
                                        <p:cTn id="55" dur="500" fill="hold"/>
                                        <p:tgtEl>
                                          <p:spTgt spid="249870"/>
                                        </p:tgtEl>
                                        <p:attrNameLst>
                                          <p:attrName>ppt_w</p:attrName>
                                        </p:attrNameLst>
                                      </p:cBhvr>
                                      <p:tavLst>
                                        <p:tav tm="0">
                                          <p:val>
                                            <p:fltVal val="0"/>
                                          </p:val>
                                        </p:tav>
                                        <p:tav tm="100000">
                                          <p:val>
                                            <p:strVal val="#ppt_w"/>
                                          </p:val>
                                        </p:tav>
                                      </p:tavLst>
                                    </p:anim>
                                    <p:anim calcmode="lin" valueType="num">
                                      <p:cBhvr>
                                        <p:cTn id="56" dur="500" fill="hold"/>
                                        <p:tgtEl>
                                          <p:spTgt spid="249870"/>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249862"/>
                                        </p:tgtEl>
                                        <p:attrNameLst>
                                          <p:attrName>style.visibility</p:attrName>
                                        </p:attrNameLst>
                                      </p:cBhvr>
                                      <p:to>
                                        <p:strVal val="visible"/>
                                      </p:to>
                                    </p:set>
                                    <p:animEffect transition="in" filter="fade">
                                      <p:cBhvr>
                                        <p:cTn id="60" dur="1000"/>
                                        <p:tgtEl>
                                          <p:spTgt spid="249862"/>
                                        </p:tgtEl>
                                      </p:cBhvr>
                                    </p:animEffect>
                                    <p:anim calcmode="lin" valueType="num">
                                      <p:cBhvr>
                                        <p:cTn id="61" dur="1000" fill="hold"/>
                                        <p:tgtEl>
                                          <p:spTgt spid="249862"/>
                                        </p:tgtEl>
                                        <p:attrNameLst>
                                          <p:attrName>ppt_x</p:attrName>
                                        </p:attrNameLst>
                                      </p:cBhvr>
                                      <p:tavLst>
                                        <p:tav tm="0">
                                          <p:val>
                                            <p:strVal val="#ppt_x"/>
                                          </p:val>
                                        </p:tav>
                                        <p:tav tm="100000">
                                          <p:val>
                                            <p:strVal val="#ppt_x"/>
                                          </p:val>
                                        </p:tav>
                                      </p:tavLst>
                                    </p:anim>
                                    <p:anim calcmode="lin" valueType="num">
                                      <p:cBhvr>
                                        <p:cTn id="62" dur="1000" fill="hold"/>
                                        <p:tgtEl>
                                          <p:spTgt spid="249862"/>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1500"/>
                            </p:stCondLst>
                            <p:childTnLst>
                              <p:par>
                                <p:cTn id="64" presetID="23" presetClass="emph" presetSubtype="0" repeatCount="indefinite" fill="hold" grpId="1" nodeType="afterEffect">
                                  <p:stCondLst>
                                    <p:cond delay="0"/>
                                  </p:stCondLst>
                                  <p:endCondLst>
                                    <p:cond evt="onNext" delay="0">
                                      <p:tgtEl>
                                        <p:sldTgt/>
                                      </p:tgtEl>
                                    </p:cond>
                                  </p:endCondLst>
                                  <p:childTnLst>
                                    <p:animClr clrSpc="hsl" dir="cw">
                                      <p:cBhvr override="childStyle">
                                        <p:cTn id="65" dur="1000" fill="hold"/>
                                        <p:tgtEl>
                                          <p:spTgt spid="249862"/>
                                        </p:tgtEl>
                                        <p:attrNameLst>
                                          <p:attrName>style.color</p:attrName>
                                        </p:attrNameLst>
                                      </p:cBhvr>
                                      <p:by>
                                        <p:hsl h="10842353" s="0" l="0"/>
                                      </p:by>
                                    </p:animClr>
                                    <p:animClr clrSpc="hsl" dir="cw">
                                      <p:cBhvr>
                                        <p:cTn id="66" dur="1000" fill="hold"/>
                                        <p:tgtEl>
                                          <p:spTgt spid="249862"/>
                                        </p:tgtEl>
                                        <p:attrNameLst>
                                          <p:attrName>fillcolor</p:attrName>
                                        </p:attrNameLst>
                                      </p:cBhvr>
                                      <p:by>
                                        <p:hsl h="10842353" s="0" l="0"/>
                                      </p:by>
                                    </p:animClr>
                                    <p:animClr clrSpc="hsl" dir="cw">
                                      <p:cBhvr>
                                        <p:cTn id="67" dur="1000" fill="hold"/>
                                        <p:tgtEl>
                                          <p:spTgt spid="249862"/>
                                        </p:tgtEl>
                                        <p:attrNameLst>
                                          <p:attrName>stroke.color</p:attrName>
                                        </p:attrNameLst>
                                      </p:cBhvr>
                                      <p:by>
                                        <p:hsl h="10842353" s="0" l="0"/>
                                      </p:by>
                                    </p:animClr>
                                    <p:set>
                                      <p:cBhvr>
                                        <p:cTn id="68" dur="1000" fill="hold"/>
                                        <p:tgtEl>
                                          <p:spTgt spid="2498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p:bldP spid="249860" grpId="0" animBg="1"/>
      <p:bldP spid="249861" grpId="0" animBg="1"/>
      <p:bldP spid="249862" grpId="0" animBg="1"/>
      <p:bldP spid="249862" grpId="1" animBg="1"/>
      <p:bldP spid="249863" grpId="0" animBg="1"/>
      <p:bldP spid="24986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9274047-97B3-B04D-966B-BF283B7EFB22}"/>
              </a:ext>
            </a:extLst>
          </p:cNvPr>
          <p:cNvSpPr>
            <a:spLocks noGrp="1" noChangeArrowheads="1"/>
          </p:cNvSpPr>
          <p:nvPr>
            <p:ph type="title"/>
          </p:nvPr>
        </p:nvSpPr>
        <p:spPr/>
        <p:txBody>
          <a:bodyPr/>
          <a:lstStyle/>
          <a:p>
            <a:pPr eaLnBrk="1" hangingPunct="1"/>
            <a:r>
              <a:rPr lang="zh-TW" altLang="en-US"/>
              <a:t>如何尋找目標</a:t>
            </a:r>
          </a:p>
        </p:txBody>
      </p:sp>
      <p:sp>
        <p:nvSpPr>
          <p:cNvPr id="217091" name="Rectangle 3">
            <a:extLst>
              <a:ext uri="{FF2B5EF4-FFF2-40B4-BE49-F238E27FC236}">
                <a16:creationId xmlns:a16="http://schemas.microsoft.com/office/drawing/2014/main" id="{667E98FF-8138-E14F-A5CA-E694BA6C796A}"/>
              </a:ext>
            </a:extLst>
          </p:cNvPr>
          <p:cNvSpPr>
            <a:spLocks noGrp="1" noChangeArrowheads="1"/>
          </p:cNvSpPr>
          <p:nvPr>
            <p:ph type="body" sz="half" idx="1"/>
          </p:nvPr>
        </p:nvSpPr>
        <p:spPr>
          <a:xfrm>
            <a:off x="457200" y="1981200"/>
            <a:ext cx="4546600" cy="3962400"/>
          </a:xfrm>
        </p:spPr>
        <p:txBody>
          <a:bodyPr/>
          <a:lstStyle/>
          <a:p>
            <a:pPr eaLnBrk="1" hangingPunct="1"/>
            <a:r>
              <a:rPr lang="zh-TW" altLang="en-US" sz="2800"/>
              <a:t>這就是</a:t>
            </a:r>
            <a:r>
              <a:rPr lang="en-US" altLang="zh-TW" sz="2800"/>
              <a:t>【</a:t>
            </a:r>
            <a:r>
              <a:rPr lang="zh-TW" altLang="en-US" sz="2800"/>
              <a:t>星橋法</a:t>
            </a:r>
            <a:r>
              <a:rPr lang="en-US" altLang="zh-TW" sz="2800"/>
              <a:t>】</a:t>
            </a:r>
            <a:r>
              <a:rPr lang="zh-TW" altLang="en-US" sz="2800"/>
              <a:t>的初步</a:t>
            </a:r>
          </a:p>
          <a:p>
            <a:pPr lvl="1" eaLnBrk="1" hangingPunct="1"/>
            <a:r>
              <a:rPr lang="zh-TW" altLang="en-US" sz="2400"/>
              <a:t>由最簡單易找的天體去引導出變星</a:t>
            </a:r>
          </a:p>
          <a:p>
            <a:pPr eaLnBrk="1" hangingPunct="1"/>
            <a:r>
              <a:rPr lang="zh-TW" altLang="en-US" sz="2800"/>
              <a:t>現在用照片再試試看！</a:t>
            </a:r>
          </a:p>
          <a:p>
            <a:pPr eaLnBrk="1" hangingPunct="1"/>
            <a:r>
              <a:rPr lang="zh-TW" altLang="en-US" sz="2800"/>
              <a:t>我們將用全幅圖來顯示</a:t>
            </a:r>
          </a:p>
          <a:p>
            <a:pPr eaLnBrk="1" hangingPunct="1"/>
            <a:r>
              <a:rPr lang="zh-TW" altLang="en-US" sz="2800"/>
              <a:t>同時，將逐一顯示出在星圖上用來尋找目標的指標</a:t>
            </a:r>
          </a:p>
        </p:txBody>
      </p:sp>
      <p:graphicFrame>
        <p:nvGraphicFramePr>
          <p:cNvPr id="17410" name="Object 4">
            <a:extLst>
              <a:ext uri="{FF2B5EF4-FFF2-40B4-BE49-F238E27FC236}">
                <a16:creationId xmlns:a16="http://schemas.microsoft.com/office/drawing/2014/main" id="{2FDC980D-E2D0-D14E-BA51-7F91291832AC}"/>
              </a:ext>
            </a:extLst>
          </p:cNvPr>
          <p:cNvGraphicFramePr>
            <a:graphicFrameLocks noChangeAspect="1"/>
          </p:cNvGraphicFramePr>
          <p:nvPr>
            <p:ph type="clipArt" sz="half" idx="2"/>
          </p:nvPr>
        </p:nvGraphicFramePr>
        <p:xfrm>
          <a:off x="5397500" y="2449513"/>
          <a:ext cx="2309813" cy="3176587"/>
        </p:xfrm>
        <a:graphic>
          <a:graphicData uri="http://schemas.openxmlformats.org/presentationml/2006/ole">
            <mc:AlternateContent xmlns:mc="http://schemas.openxmlformats.org/markup-compatibility/2006">
              <mc:Choice xmlns:v="urn:schemas-microsoft-com:vml" Requires="v">
                <p:oleObj spid="_x0000_s17416" name="Clip" r:id="rId4" imgW="13296900" imgH="18300700" progId="MS_ClipArt_Gallery.2">
                  <p:embed/>
                </p:oleObj>
              </mc:Choice>
              <mc:Fallback>
                <p:oleObj name="Clip" r:id="rId4" imgW="13296900" imgH="183007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2449513"/>
                        <a:ext cx="2309813" cy="3176587"/>
                      </a:xfrm>
                      <a:prstGeom prst="rect">
                        <a:avLst/>
                      </a:prstGeom>
                    </p:spPr>
                  </p:pic>
                </p:oleObj>
              </mc:Fallback>
            </mc:AlternateContent>
          </a:graphicData>
        </a:graphic>
      </p:graphicFrame>
      <p:sp>
        <p:nvSpPr>
          <p:cNvPr id="17413" name="日期版面配置區 4">
            <a:extLst>
              <a:ext uri="{FF2B5EF4-FFF2-40B4-BE49-F238E27FC236}">
                <a16:creationId xmlns:a16="http://schemas.microsoft.com/office/drawing/2014/main" id="{B2DE7D2F-567B-F046-ABDA-E2E275E6C0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8BE3891-F496-8C4B-9473-1660ACBFA67D}" type="datetime1">
              <a:rPr lang="zh-TW" altLang="en-US" sz="2000" smtClean="0">
                <a:solidFill>
                  <a:srgbClr val="0000CC"/>
                </a:solidFill>
              </a:rPr>
              <a:pPr eaLnBrk="1" hangingPunct="1"/>
              <a:t>2022/4/7</a:t>
            </a:fld>
            <a:endParaRPr lang="en-US" altLang="zh-TW" sz="2000">
              <a:solidFill>
                <a:srgbClr val="0000CC"/>
              </a:solidFill>
            </a:endParaRPr>
          </a:p>
        </p:txBody>
      </p:sp>
      <p:sp>
        <p:nvSpPr>
          <p:cNvPr id="17414" name="頁尾版面配置區 5">
            <a:extLst>
              <a:ext uri="{FF2B5EF4-FFF2-40B4-BE49-F238E27FC236}">
                <a16:creationId xmlns:a16="http://schemas.microsoft.com/office/drawing/2014/main" id="{38280C7C-6A48-7244-8E18-BFBD1AD342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7415" name="投影片編號版面配置區 6">
            <a:extLst>
              <a:ext uri="{FF2B5EF4-FFF2-40B4-BE49-F238E27FC236}">
                <a16:creationId xmlns:a16="http://schemas.microsoft.com/office/drawing/2014/main" id="{7882E077-71D5-5940-9D01-7CF746EB45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1EC4409-3D22-6A45-9283-BCDE8DC8394D}" type="slidenum">
              <a:rPr lang="en-US" altLang="zh-TW" sz="2000">
                <a:solidFill>
                  <a:srgbClr val="FF0000"/>
                </a:solidFill>
              </a:rPr>
              <a:pPr eaLnBrk="1" hangingPunct="1"/>
              <a:t>44</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dissolve">
                                      <p:cBhvr>
                                        <p:cTn id="7" dur="500"/>
                                        <p:tgtEl>
                                          <p:spTgt spid="21709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17091">
                                            <p:txEl>
                                              <p:pRg st="1" end="1"/>
                                            </p:txEl>
                                          </p:spTgt>
                                        </p:tgtEl>
                                        <p:attrNameLst>
                                          <p:attrName>style.visibility</p:attrName>
                                        </p:attrNameLst>
                                      </p:cBhvr>
                                      <p:to>
                                        <p:strVal val="visible"/>
                                      </p:to>
                                    </p:set>
                                    <p:animEffect transition="in" filter="dissolve">
                                      <p:cBhvr>
                                        <p:cTn id="11" dur="500"/>
                                        <p:tgtEl>
                                          <p:spTgt spid="21709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17091">
                                            <p:txEl>
                                              <p:pRg st="2" end="2"/>
                                            </p:txEl>
                                          </p:spTgt>
                                        </p:tgtEl>
                                        <p:attrNameLst>
                                          <p:attrName>style.visibility</p:attrName>
                                        </p:attrNameLst>
                                      </p:cBhvr>
                                      <p:to>
                                        <p:strVal val="visible"/>
                                      </p:to>
                                    </p:set>
                                    <p:animEffect transition="in" filter="dissolve">
                                      <p:cBhvr>
                                        <p:cTn id="15" dur="500"/>
                                        <p:tgtEl>
                                          <p:spTgt spid="217091">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17091">
                                            <p:txEl>
                                              <p:pRg st="3" end="3"/>
                                            </p:txEl>
                                          </p:spTgt>
                                        </p:tgtEl>
                                        <p:attrNameLst>
                                          <p:attrName>style.visibility</p:attrName>
                                        </p:attrNameLst>
                                      </p:cBhvr>
                                      <p:to>
                                        <p:strVal val="visible"/>
                                      </p:to>
                                    </p:set>
                                    <p:animEffect transition="in" filter="dissolve">
                                      <p:cBhvr>
                                        <p:cTn id="19" dur="500"/>
                                        <p:tgtEl>
                                          <p:spTgt spid="217091">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17091">
                                            <p:txEl>
                                              <p:pRg st="4" end="4"/>
                                            </p:txEl>
                                          </p:spTgt>
                                        </p:tgtEl>
                                        <p:attrNameLst>
                                          <p:attrName>style.visibility</p:attrName>
                                        </p:attrNameLst>
                                      </p:cBhvr>
                                      <p:to>
                                        <p:strVal val="visible"/>
                                      </p:to>
                                    </p:set>
                                    <p:animEffect transition="in" filter="dissolve">
                                      <p:cBhvr>
                                        <p:cTn id="23"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bldLvl="2" advAuto="50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日期版面配置區 1">
            <a:extLst>
              <a:ext uri="{FF2B5EF4-FFF2-40B4-BE49-F238E27FC236}">
                <a16:creationId xmlns:a16="http://schemas.microsoft.com/office/drawing/2014/main" id="{619AD898-9B80-DF45-805B-13B308EE76C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2D3F234-C142-934C-A8CF-98325008E975}" type="datetime1">
              <a:rPr lang="zh-TW" altLang="en-US" sz="2000" smtClean="0"/>
              <a:pPr eaLnBrk="1" hangingPunct="1"/>
              <a:t>2022/4/7</a:t>
            </a:fld>
            <a:endParaRPr lang="en-US" altLang="zh-TW" sz="2000"/>
          </a:p>
        </p:txBody>
      </p:sp>
      <p:sp>
        <p:nvSpPr>
          <p:cNvPr id="71683" name="頁尾版面配置區 2">
            <a:extLst>
              <a:ext uri="{FF2B5EF4-FFF2-40B4-BE49-F238E27FC236}">
                <a16:creationId xmlns:a16="http://schemas.microsoft.com/office/drawing/2014/main" id="{22DA8E65-4808-6749-A73F-5E203C4C50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1684" name="投影片編號版面配置區 3">
            <a:extLst>
              <a:ext uri="{FF2B5EF4-FFF2-40B4-BE49-F238E27FC236}">
                <a16:creationId xmlns:a16="http://schemas.microsoft.com/office/drawing/2014/main" id="{63754A98-D8B6-684B-8EBE-49EFD432D3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0F727E0-19E3-BA49-91CF-7A2B57DCADB6}" type="slidenum">
              <a:rPr lang="en-US" altLang="zh-TW" sz="2000">
                <a:solidFill>
                  <a:srgbClr val="FF0000"/>
                </a:solidFill>
              </a:rPr>
              <a:pPr eaLnBrk="1" hangingPunct="1"/>
              <a:t>45</a:t>
            </a:fld>
            <a:endParaRPr lang="en-US" altLang="zh-TW" sz="2000">
              <a:solidFill>
                <a:srgbClr val="FF0000"/>
              </a:solidFill>
            </a:endParaRPr>
          </a:p>
        </p:txBody>
      </p:sp>
      <p:sp>
        <p:nvSpPr>
          <p:cNvPr id="71685" name="Rectangle 50">
            <a:extLst>
              <a:ext uri="{FF2B5EF4-FFF2-40B4-BE49-F238E27FC236}">
                <a16:creationId xmlns:a16="http://schemas.microsoft.com/office/drawing/2014/main" id="{47AB160E-581B-FE4D-8749-AF5D5DAD1F75}"/>
              </a:ext>
            </a:extLst>
          </p:cNvPr>
          <p:cNvSpPr>
            <a:spLocks noGrp="1" noChangeArrowheads="1"/>
          </p:cNvSpPr>
          <p:nvPr>
            <p:ph type="title" idx="4294967295"/>
          </p:nvPr>
        </p:nvSpPr>
        <p:spPr>
          <a:xfrm>
            <a:off x="0" y="609600"/>
            <a:ext cx="7772400" cy="1143000"/>
          </a:xfrm>
        </p:spPr>
        <p:txBody>
          <a:bodyPr/>
          <a:lstStyle/>
          <a:p>
            <a:pPr eaLnBrk="1" hangingPunct="1"/>
            <a:r>
              <a:rPr lang="zh-TW" altLang="en-US"/>
              <a:t>搜尋圖</a:t>
            </a:r>
          </a:p>
        </p:txBody>
      </p:sp>
      <p:sp>
        <p:nvSpPr>
          <p:cNvPr id="71686" name="Line 7">
            <a:extLst>
              <a:ext uri="{FF2B5EF4-FFF2-40B4-BE49-F238E27FC236}">
                <a16:creationId xmlns:a16="http://schemas.microsoft.com/office/drawing/2014/main" id="{9D56D4DA-256D-7848-B190-3D18CE1BDF42}"/>
              </a:ext>
            </a:extLst>
          </p:cNvPr>
          <p:cNvSpPr>
            <a:spLocks noChangeShapeType="1"/>
          </p:cNvSpPr>
          <p:nvPr/>
        </p:nvSpPr>
        <p:spPr bwMode="auto">
          <a:xfrm>
            <a:off x="2465388" y="4537075"/>
            <a:ext cx="84137" cy="0"/>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7" name="Oval 3">
            <a:extLst>
              <a:ext uri="{FF2B5EF4-FFF2-40B4-BE49-F238E27FC236}">
                <a16:creationId xmlns:a16="http://schemas.microsoft.com/office/drawing/2014/main" id="{BD878C1C-6B20-3F45-BE4F-A6C37E11603D}"/>
              </a:ext>
            </a:extLst>
          </p:cNvPr>
          <p:cNvSpPr>
            <a:spLocks noChangeArrowheads="1"/>
          </p:cNvSpPr>
          <p:nvPr/>
        </p:nvSpPr>
        <p:spPr bwMode="auto">
          <a:xfrm>
            <a:off x="4191000" y="3054350"/>
            <a:ext cx="914400" cy="93345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1688" name="Oval 4">
            <a:extLst>
              <a:ext uri="{FF2B5EF4-FFF2-40B4-BE49-F238E27FC236}">
                <a16:creationId xmlns:a16="http://schemas.microsoft.com/office/drawing/2014/main" id="{588D909A-8AC5-A841-AD8C-27DCA704B55B}"/>
              </a:ext>
            </a:extLst>
          </p:cNvPr>
          <p:cNvSpPr>
            <a:spLocks noChangeArrowheads="1"/>
          </p:cNvSpPr>
          <p:nvPr/>
        </p:nvSpPr>
        <p:spPr bwMode="auto">
          <a:xfrm rot="3525358">
            <a:off x="3046412" y="4233863"/>
            <a:ext cx="504825" cy="139065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1689" name="Oval 5">
            <a:extLst>
              <a:ext uri="{FF2B5EF4-FFF2-40B4-BE49-F238E27FC236}">
                <a16:creationId xmlns:a16="http://schemas.microsoft.com/office/drawing/2014/main" id="{FF016D2A-243E-6B47-8E95-59B1102402B2}"/>
              </a:ext>
            </a:extLst>
          </p:cNvPr>
          <p:cNvSpPr>
            <a:spLocks noChangeArrowheads="1"/>
          </p:cNvSpPr>
          <p:nvPr/>
        </p:nvSpPr>
        <p:spPr bwMode="auto">
          <a:xfrm>
            <a:off x="2514600" y="4530725"/>
            <a:ext cx="323850" cy="309563"/>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1690" name="Text Box 10">
            <a:extLst>
              <a:ext uri="{FF2B5EF4-FFF2-40B4-BE49-F238E27FC236}">
                <a16:creationId xmlns:a16="http://schemas.microsoft.com/office/drawing/2014/main" id="{2D8DAB4D-6E97-BB47-9AA6-11C743BC3EE0}"/>
              </a:ext>
            </a:extLst>
          </p:cNvPr>
          <p:cNvSpPr txBox="1">
            <a:spLocks noChangeArrowheads="1"/>
          </p:cNvSpPr>
          <p:nvPr/>
        </p:nvSpPr>
        <p:spPr bwMode="auto">
          <a:xfrm>
            <a:off x="5257800" y="328295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M39</a:t>
            </a:r>
          </a:p>
        </p:txBody>
      </p:sp>
      <p:sp>
        <p:nvSpPr>
          <p:cNvPr id="71691" name="Text Box 11">
            <a:extLst>
              <a:ext uri="{FF2B5EF4-FFF2-40B4-BE49-F238E27FC236}">
                <a16:creationId xmlns:a16="http://schemas.microsoft.com/office/drawing/2014/main" id="{F00CBB5F-57B6-9E45-8339-4A7E2C825EDD}"/>
              </a:ext>
            </a:extLst>
          </p:cNvPr>
          <p:cNvSpPr txBox="1">
            <a:spLocks noChangeArrowheads="1"/>
          </p:cNvSpPr>
          <p:nvPr/>
        </p:nvSpPr>
        <p:spPr bwMode="auto">
          <a:xfrm>
            <a:off x="4213225" y="4562475"/>
            <a:ext cx="361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5.3</a:t>
            </a:r>
            <a:r>
              <a:rPr kumimoji="0" lang="zh-TW" altLang="en-US">
                <a:solidFill>
                  <a:srgbClr val="FB133F"/>
                </a:solidFill>
                <a:latin typeface="Times New Roman" panose="02020603050405020304" pitchFamily="18" charset="0"/>
              </a:rPr>
              <a:t>等的比較星與成串的星</a:t>
            </a:r>
          </a:p>
        </p:txBody>
      </p:sp>
      <p:sp>
        <p:nvSpPr>
          <p:cNvPr id="71692" name="Text Box 12">
            <a:extLst>
              <a:ext uri="{FF2B5EF4-FFF2-40B4-BE49-F238E27FC236}">
                <a16:creationId xmlns:a16="http://schemas.microsoft.com/office/drawing/2014/main" id="{03849EEC-E3FD-C740-BACE-2B421A5A8D14}"/>
              </a:ext>
            </a:extLst>
          </p:cNvPr>
          <p:cNvSpPr txBox="1">
            <a:spLocks noChangeArrowheads="1"/>
          </p:cNvSpPr>
          <p:nvPr/>
        </p:nvSpPr>
        <p:spPr bwMode="auto">
          <a:xfrm>
            <a:off x="1524000" y="556895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cs typeface="Times New Roman" panose="02020603050405020304" pitchFamily="18" charset="0"/>
              </a:rPr>
              <a:t>ρ</a:t>
            </a:r>
            <a:r>
              <a:rPr kumimoji="0" lang="en-US" altLang="zh-TW">
                <a:solidFill>
                  <a:srgbClr val="FB133F"/>
                </a:solidFill>
                <a:latin typeface="Times New Roman" panose="02020603050405020304" pitchFamily="18" charset="0"/>
              </a:rPr>
              <a:t> Cyg</a:t>
            </a:r>
          </a:p>
        </p:txBody>
      </p:sp>
      <p:sp>
        <p:nvSpPr>
          <p:cNvPr id="71693" name="Line 13">
            <a:extLst>
              <a:ext uri="{FF2B5EF4-FFF2-40B4-BE49-F238E27FC236}">
                <a16:creationId xmlns:a16="http://schemas.microsoft.com/office/drawing/2014/main" id="{F6606E21-DDBF-104F-94FF-8A3A08D18D75}"/>
              </a:ext>
            </a:extLst>
          </p:cNvPr>
          <p:cNvSpPr>
            <a:spLocks noChangeShapeType="1"/>
          </p:cNvSpPr>
          <p:nvPr/>
        </p:nvSpPr>
        <p:spPr bwMode="auto">
          <a:xfrm flipV="1">
            <a:off x="1981200" y="4800600"/>
            <a:ext cx="590550" cy="819150"/>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4" name="Text Box 14">
            <a:extLst>
              <a:ext uri="{FF2B5EF4-FFF2-40B4-BE49-F238E27FC236}">
                <a16:creationId xmlns:a16="http://schemas.microsoft.com/office/drawing/2014/main" id="{E88BA36F-31B0-8D47-AD77-B038C457A35C}"/>
              </a:ext>
            </a:extLst>
          </p:cNvPr>
          <p:cNvSpPr txBox="1">
            <a:spLocks noChangeArrowheads="1"/>
          </p:cNvSpPr>
          <p:nvPr/>
        </p:nvSpPr>
        <p:spPr bwMode="auto">
          <a:xfrm>
            <a:off x="1143000" y="3892550"/>
            <a:ext cx="105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W Cyg</a:t>
            </a:r>
          </a:p>
        </p:txBody>
      </p:sp>
      <p:grpSp>
        <p:nvGrpSpPr>
          <p:cNvPr id="71695" name="Group 21">
            <a:extLst>
              <a:ext uri="{FF2B5EF4-FFF2-40B4-BE49-F238E27FC236}">
                <a16:creationId xmlns:a16="http://schemas.microsoft.com/office/drawing/2014/main" id="{ACE814D1-36CC-FC41-BD63-CCA0E1508FC1}"/>
              </a:ext>
            </a:extLst>
          </p:cNvPr>
          <p:cNvGrpSpPr>
            <a:grpSpLocks/>
          </p:cNvGrpSpPr>
          <p:nvPr/>
        </p:nvGrpSpPr>
        <p:grpSpPr bwMode="auto">
          <a:xfrm>
            <a:off x="0" y="0"/>
            <a:ext cx="9144000" cy="6858000"/>
            <a:chOff x="0" y="0"/>
            <a:chExt cx="5760" cy="4320"/>
          </a:xfrm>
        </p:grpSpPr>
        <p:pic>
          <p:nvPicPr>
            <p:cNvPr id="71705" name="Picture 2" descr="wcyg1a">
              <a:extLst>
                <a:ext uri="{FF2B5EF4-FFF2-40B4-BE49-F238E27FC236}">
                  <a16:creationId xmlns:a16="http://schemas.microsoft.com/office/drawing/2014/main" id="{4CCE9044-DAFB-6740-B11F-1DA05DFBB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6" name="Line 8">
              <a:extLst>
                <a:ext uri="{FF2B5EF4-FFF2-40B4-BE49-F238E27FC236}">
                  <a16:creationId xmlns:a16="http://schemas.microsoft.com/office/drawing/2014/main" id="{4BF8164F-80F6-1E41-8677-BE1AFE85432F}"/>
                </a:ext>
              </a:extLst>
            </p:cNvPr>
            <p:cNvSpPr>
              <a:spLocks noChangeShapeType="1"/>
            </p:cNvSpPr>
            <p:nvPr/>
          </p:nvSpPr>
          <p:spPr bwMode="auto">
            <a:xfrm>
              <a:off x="1488" y="2924"/>
              <a:ext cx="1" cy="40"/>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7" name="Line 15">
              <a:extLst>
                <a:ext uri="{FF2B5EF4-FFF2-40B4-BE49-F238E27FC236}">
                  <a16:creationId xmlns:a16="http://schemas.microsoft.com/office/drawing/2014/main" id="{AA031970-4C0C-9E49-99AF-E046D6D08B36}"/>
                </a:ext>
              </a:extLst>
            </p:cNvPr>
            <p:cNvSpPr>
              <a:spLocks noChangeShapeType="1"/>
            </p:cNvSpPr>
            <p:nvPr/>
          </p:nvSpPr>
          <p:spPr bwMode="auto">
            <a:xfrm>
              <a:off x="1488" y="2784"/>
              <a:ext cx="1" cy="28"/>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8" name="Line 18">
              <a:extLst>
                <a:ext uri="{FF2B5EF4-FFF2-40B4-BE49-F238E27FC236}">
                  <a16:creationId xmlns:a16="http://schemas.microsoft.com/office/drawing/2014/main" id="{5C592C30-FAB0-554A-9580-FD2229D793AF}"/>
                </a:ext>
              </a:extLst>
            </p:cNvPr>
            <p:cNvSpPr>
              <a:spLocks noChangeShapeType="1"/>
            </p:cNvSpPr>
            <p:nvPr/>
          </p:nvSpPr>
          <p:spPr bwMode="auto">
            <a:xfrm>
              <a:off x="1376" y="2864"/>
              <a:ext cx="48" cy="0"/>
            </a:xfrm>
            <a:prstGeom prst="line">
              <a:avLst/>
            </a:prstGeom>
            <a:noFill/>
            <a:ln w="12700" cap="sq">
              <a:solidFill>
                <a:srgbClr val="FB133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71696" name="Line 19">
            <a:extLst>
              <a:ext uri="{FF2B5EF4-FFF2-40B4-BE49-F238E27FC236}">
                <a16:creationId xmlns:a16="http://schemas.microsoft.com/office/drawing/2014/main" id="{4A90C66C-3942-E341-B8CB-24DC0F3BA9C8}"/>
              </a:ext>
            </a:extLst>
          </p:cNvPr>
          <p:cNvSpPr>
            <a:spLocks noChangeShapeType="1"/>
          </p:cNvSpPr>
          <p:nvPr/>
        </p:nvSpPr>
        <p:spPr bwMode="auto">
          <a:xfrm>
            <a:off x="2514600" y="4546600"/>
            <a:ext cx="25400" cy="0"/>
          </a:xfrm>
          <a:prstGeom prst="line">
            <a:avLst/>
          </a:prstGeom>
          <a:noFill/>
          <a:ln w="12700" cap="sq">
            <a:solidFill>
              <a:srgbClr val="FB133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8150" name="Oval 38">
            <a:extLst>
              <a:ext uri="{FF2B5EF4-FFF2-40B4-BE49-F238E27FC236}">
                <a16:creationId xmlns:a16="http://schemas.microsoft.com/office/drawing/2014/main" id="{2935ACAA-F9BE-6C47-BAF1-92ABA74B0455}"/>
              </a:ext>
            </a:extLst>
          </p:cNvPr>
          <p:cNvSpPr>
            <a:spLocks noChangeArrowheads="1"/>
          </p:cNvSpPr>
          <p:nvPr/>
        </p:nvSpPr>
        <p:spPr bwMode="auto">
          <a:xfrm>
            <a:off x="4130675" y="3057525"/>
            <a:ext cx="914400" cy="93345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18151" name="Oval 39">
            <a:extLst>
              <a:ext uri="{FF2B5EF4-FFF2-40B4-BE49-F238E27FC236}">
                <a16:creationId xmlns:a16="http://schemas.microsoft.com/office/drawing/2014/main" id="{5C8ECA16-8B68-DF4D-8642-68E87C62781A}"/>
              </a:ext>
            </a:extLst>
          </p:cNvPr>
          <p:cNvSpPr>
            <a:spLocks noChangeArrowheads="1"/>
          </p:cNvSpPr>
          <p:nvPr/>
        </p:nvSpPr>
        <p:spPr bwMode="auto">
          <a:xfrm rot="3525358">
            <a:off x="2998787" y="4281488"/>
            <a:ext cx="504825" cy="1390650"/>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18152" name="Oval 40">
            <a:extLst>
              <a:ext uri="{FF2B5EF4-FFF2-40B4-BE49-F238E27FC236}">
                <a16:creationId xmlns:a16="http://schemas.microsoft.com/office/drawing/2014/main" id="{1BB71342-58D1-854C-AF7E-847F516DC5DD}"/>
              </a:ext>
            </a:extLst>
          </p:cNvPr>
          <p:cNvSpPr>
            <a:spLocks noChangeArrowheads="1"/>
          </p:cNvSpPr>
          <p:nvPr/>
        </p:nvSpPr>
        <p:spPr bwMode="auto">
          <a:xfrm>
            <a:off x="2516188" y="4508500"/>
            <a:ext cx="323850" cy="309563"/>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218154" name="Text Box 42">
            <a:extLst>
              <a:ext uri="{FF2B5EF4-FFF2-40B4-BE49-F238E27FC236}">
                <a16:creationId xmlns:a16="http://schemas.microsoft.com/office/drawing/2014/main" id="{9ADCCBC0-1FFE-674A-8820-41DE93DF8C2A}"/>
              </a:ext>
            </a:extLst>
          </p:cNvPr>
          <p:cNvSpPr txBox="1">
            <a:spLocks noChangeArrowheads="1"/>
          </p:cNvSpPr>
          <p:nvPr/>
        </p:nvSpPr>
        <p:spPr bwMode="auto">
          <a:xfrm>
            <a:off x="5153025" y="3316288"/>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M39</a:t>
            </a:r>
          </a:p>
        </p:txBody>
      </p:sp>
      <p:sp>
        <p:nvSpPr>
          <p:cNvPr id="218155" name="Text Box 43">
            <a:extLst>
              <a:ext uri="{FF2B5EF4-FFF2-40B4-BE49-F238E27FC236}">
                <a16:creationId xmlns:a16="http://schemas.microsoft.com/office/drawing/2014/main" id="{AAF8DD50-5C57-5C4B-9562-EF0F42574E03}"/>
              </a:ext>
            </a:extLst>
          </p:cNvPr>
          <p:cNvSpPr txBox="1">
            <a:spLocks noChangeArrowheads="1"/>
          </p:cNvSpPr>
          <p:nvPr/>
        </p:nvSpPr>
        <p:spPr bwMode="auto">
          <a:xfrm>
            <a:off x="4067175" y="4660900"/>
            <a:ext cx="361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5.3</a:t>
            </a:r>
            <a:r>
              <a:rPr kumimoji="0" lang="zh-TW" altLang="en-US">
                <a:solidFill>
                  <a:srgbClr val="FB133F"/>
                </a:solidFill>
                <a:latin typeface="Times New Roman" panose="02020603050405020304" pitchFamily="18" charset="0"/>
              </a:rPr>
              <a:t>等的比較星與成串的星</a:t>
            </a:r>
          </a:p>
        </p:txBody>
      </p:sp>
      <p:sp>
        <p:nvSpPr>
          <p:cNvPr id="218156" name="Text Box 44">
            <a:extLst>
              <a:ext uri="{FF2B5EF4-FFF2-40B4-BE49-F238E27FC236}">
                <a16:creationId xmlns:a16="http://schemas.microsoft.com/office/drawing/2014/main" id="{CE9B49BB-BFC9-B04C-8F96-814AE92906A2}"/>
              </a:ext>
            </a:extLst>
          </p:cNvPr>
          <p:cNvSpPr txBox="1">
            <a:spLocks noChangeArrowheads="1"/>
          </p:cNvSpPr>
          <p:nvPr/>
        </p:nvSpPr>
        <p:spPr bwMode="auto">
          <a:xfrm>
            <a:off x="1547813" y="573405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cs typeface="Times New Roman" panose="02020603050405020304" pitchFamily="18" charset="0"/>
              </a:rPr>
              <a:t>ρ</a:t>
            </a:r>
            <a:r>
              <a:rPr kumimoji="0" lang="en-US" altLang="zh-TW">
                <a:solidFill>
                  <a:srgbClr val="FB133F"/>
                </a:solidFill>
                <a:latin typeface="Times New Roman" panose="02020603050405020304" pitchFamily="18" charset="0"/>
              </a:rPr>
              <a:t> Cyg</a:t>
            </a:r>
          </a:p>
        </p:txBody>
      </p:sp>
      <p:sp>
        <p:nvSpPr>
          <p:cNvPr id="218157" name="Line 45">
            <a:extLst>
              <a:ext uri="{FF2B5EF4-FFF2-40B4-BE49-F238E27FC236}">
                <a16:creationId xmlns:a16="http://schemas.microsoft.com/office/drawing/2014/main" id="{F494CE12-E212-9748-B94F-B0FD43A59FA7}"/>
              </a:ext>
            </a:extLst>
          </p:cNvPr>
          <p:cNvSpPr>
            <a:spLocks noChangeShapeType="1"/>
          </p:cNvSpPr>
          <p:nvPr/>
        </p:nvSpPr>
        <p:spPr bwMode="auto">
          <a:xfrm flipV="1">
            <a:off x="2124075" y="4797425"/>
            <a:ext cx="431800" cy="792163"/>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4" name="Text Box 46">
            <a:extLst>
              <a:ext uri="{FF2B5EF4-FFF2-40B4-BE49-F238E27FC236}">
                <a16:creationId xmlns:a16="http://schemas.microsoft.com/office/drawing/2014/main" id="{F0BA365B-0B06-A644-9EEA-9FB440A94CF8}"/>
              </a:ext>
            </a:extLst>
          </p:cNvPr>
          <p:cNvSpPr txBox="1">
            <a:spLocks noChangeArrowheads="1"/>
          </p:cNvSpPr>
          <p:nvPr/>
        </p:nvSpPr>
        <p:spPr bwMode="auto">
          <a:xfrm>
            <a:off x="1052513" y="4140200"/>
            <a:ext cx="105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W Cyg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54"/>
                                        </p:tgtEl>
                                        <p:attrNameLst>
                                          <p:attrName>style.visibility</p:attrName>
                                        </p:attrNameLst>
                                      </p:cBhvr>
                                      <p:to>
                                        <p:strVal val="visible"/>
                                      </p:to>
                                    </p:set>
                                    <p:animEffect transition="in" filter="dissolve">
                                      <p:cBhvr>
                                        <p:cTn id="7" dur="500"/>
                                        <p:tgtEl>
                                          <p:spTgt spid="218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8150"/>
                                        </p:tgtEl>
                                        <p:attrNameLst>
                                          <p:attrName>style.visibility</p:attrName>
                                        </p:attrNameLst>
                                      </p:cBhvr>
                                      <p:to>
                                        <p:strVal val="visible"/>
                                      </p:to>
                                    </p:set>
                                    <p:animEffect transition="in" filter="dissolve">
                                      <p:cBhvr>
                                        <p:cTn id="12" dur="500"/>
                                        <p:tgtEl>
                                          <p:spTgt spid="218150"/>
                                        </p:tgtEl>
                                      </p:cBhvr>
                                    </p:animEffect>
                                  </p:childTnLst>
                                </p:cTn>
                              </p:par>
                            </p:childTnLst>
                          </p:cTn>
                        </p:par>
                        <p:par>
                          <p:cTn id="13" fill="hold" nodeType="afterGroup">
                            <p:stCondLst>
                              <p:cond delay="500"/>
                            </p:stCondLst>
                            <p:childTnLst>
                              <p:par>
                                <p:cTn id="14" presetID="26" presetClass="emph" presetSubtype="0" repeatCount="3000" fill="hold" grpId="1" nodeType="afterEffect">
                                  <p:stCondLst>
                                    <p:cond delay="0"/>
                                  </p:stCondLst>
                                  <p:childTnLst>
                                    <p:animEffect transition="out" filter="fade">
                                      <p:cBhvr>
                                        <p:cTn id="15" dur="500" tmFilter="0, 0; .2, .5; .8, .5; 1, 0"/>
                                        <p:tgtEl>
                                          <p:spTgt spid="218150"/>
                                        </p:tgtEl>
                                      </p:cBhvr>
                                    </p:animEffect>
                                    <p:animScale>
                                      <p:cBhvr>
                                        <p:cTn id="16" dur="250" autoRev="1" fill="hold"/>
                                        <p:tgtEl>
                                          <p:spTgt spid="218150"/>
                                        </p:tgtEl>
                                      </p:cBhvr>
                                      <p:by x="105000" y="10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8155"/>
                                        </p:tgtEl>
                                        <p:attrNameLst>
                                          <p:attrName>style.visibility</p:attrName>
                                        </p:attrNameLst>
                                      </p:cBhvr>
                                      <p:to>
                                        <p:strVal val="visible"/>
                                      </p:to>
                                    </p:set>
                                    <p:animEffect transition="in" filter="dissolve">
                                      <p:cBhvr>
                                        <p:cTn id="21" dur="500"/>
                                        <p:tgtEl>
                                          <p:spTgt spid="2181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8151"/>
                                        </p:tgtEl>
                                        <p:attrNameLst>
                                          <p:attrName>style.visibility</p:attrName>
                                        </p:attrNameLst>
                                      </p:cBhvr>
                                      <p:to>
                                        <p:strVal val="visible"/>
                                      </p:to>
                                    </p:set>
                                    <p:animEffect transition="in" filter="dissolve">
                                      <p:cBhvr>
                                        <p:cTn id="26" dur="500"/>
                                        <p:tgtEl>
                                          <p:spTgt spid="218151"/>
                                        </p:tgtEl>
                                      </p:cBhvr>
                                    </p:animEffect>
                                  </p:childTnLst>
                                </p:cTn>
                              </p:par>
                            </p:childTnLst>
                          </p:cTn>
                        </p:par>
                        <p:par>
                          <p:cTn id="27" fill="hold" nodeType="afterGroup">
                            <p:stCondLst>
                              <p:cond delay="500"/>
                            </p:stCondLst>
                            <p:childTnLst>
                              <p:par>
                                <p:cTn id="28" presetID="8" presetClass="emph" presetSubtype="0" fill="hold" grpId="1" nodeType="afterEffect">
                                  <p:stCondLst>
                                    <p:cond delay="0"/>
                                  </p:stCondLst>
                                  <p:childTnLst>
                                    <p:animRot by="21600000">
                                      <p:cBhvr>
                                        <p:cTn id="29" dur="2000" fill="hold"/>
                                        <p:tgtEl>
                                          <p:spTgt spid="218151"/>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18156"/>
                                        </p:tgtEl>
                                        <p:attrNameLst>
                                          <p:attrName>style.visibility</p:attrName>
                                        </p:attrNameLst>
                                      </p:cBhvr>
                                      <p:to>
                                        <p:strVal val="visible"/>
                                      </p:to>
                                    </p:set>
                                    <p:animEffect transition="in" filter="dissolve">
                                      <p:cBhvr>
                                        <p:cTn id="34" dur="500"/>
                                        <p:tgtEl>
                                          <p:spTgt spid="218156"/>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218157"/>
                                        </p:tgtEl>
                                        <p:attrNameLst>
                                          <p:attrName>style.visibility</p:attrName>
                                        </p:attrNameLst>
                                      </p:cBhvr>
                                      <p:to>
                                        <p:strVal val="visible"/>
                                      </p:to>
                                    </p:set>
                                    <p:animEffect transition="in" filter="dissolve">
                                      <p:cBhvr>
                                        <p:cTn id="38" dur="1000"/>
                                        <p:tgtEl>
                                          <p:spTgt spid="218157"/>
                                        </p:tgtEl>
                                      </p:cBhvr>
                                    </p:animEffect>
                                  </p:childTnLst>
                                </p:cTn>
                              </p:par>
                            </p:childTnLst>
                          </p:cTn>
                        </p:par>
                        <p:par>
                          <p:cTn id="39" fill="hold" nodeType="afterGroup">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218152"/>
                                        </p:tgtEl>
                                        <p:attrNameLst>
                                          <p:attrName>style.visibility</p:attrName>
                                        </p:attrNameLst>
                                      </p:cBhvr>
                                      <p:to>
                                        <p:strVal val="visible"/>
                                      </p:to>
                                    </p:set>
                                    <p:animEffect transition="in" filter="dissolve">
                                      <p:cBhvr>
                                        <p:cTn id="42" dur="1000"/>
                                        <p:tgtEl>
                                          <p:spTgt spid="218152"/>
                                        </p:tgtEl>
                                      </p:cBhvr>
                                    </p:animEffect>
                                  </p:childTnLst>
                                </p:cTn>
                              </p:par>
                            </p:childTnLst>
                          </p:cTn>
                        </p:par>
                        <p:par>
                          <p:cTn id="43" fill="hold" nodeType="afterGroup">
                            <p:stCondLst>
                              <p:cond delay="2500"/>
                            </p:stCondLst>
                            <p:childTnLst>
                              <p:par>
                                <p:cTn id="44" presetID="26" presetClass="emph" presetSubtype="0" repeatCount="3000" fill="hold" grpId="1" nodeType="afterEffect">
                                  <p:stCondLst>
                                    <p:cond delay="0"/>
                                  </p:stCondLst>
                                  <p:childTnLst>
                                    <p:animEffect transition="out" filter="fade">
                                      <p:cBhvr>
                                        <p:cTn id="45" dur="500" tmFilter="0, 0; .2, .5; .8, .5; 1, 0"/>
                                        <p:tgtEl>
                                          <p:spTgt spid="218152"/>
                                        </p:tgtEl>
                                      </p:cBhvr>
                                    </p:animEffect>
                                    <p:animScale>
                                      <p:cBhvr>
                                        <p:cTn id="46" dur="250" autoRev="1" fill="hold"/>
                                        <p:tgtEl>
                                          <p:spTgt spid="2181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0" grpId="0" animBg="1"/>
      <p:bldP spid="218150" grpId="1" animBg="1"/>
      <p:bldP spid="218151" grpId="0" animBg="1"/>
      <p:bldP spid="218151" grpId="1" animBg="1"/>
      <p:bldP spid="218152" grpId="0" animBg="1"/>
      <p:bldP spid="218152" grpId="1" animBg="1"/>
      <p:bldP spid="218154" grpId="0"/>
      <p:bldP spid="218155" grpId="0"/>
      <p:bldP spid="218156"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日期版面配置區 1">
            <a:extLst>
              <a:ext uri="{FF2B5EF4-FFF2-40B4-BE49-F238E27FC236}">
                <a16:creationId xmlns:a16="http://schemas.microsoft.com/office/drawing/2014/main" id="{F8838021-9845-9441-8946-01D1E364477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0294527-34EB-4F4E-9AD3-83B760DCD1B0}" type="datetime1">
              <a:rPr lang="zh-TW" altLang="en-US" sz="2000" smtClean="0"/>
              <a:pPr eaLnBrk="1" hangingPunct="1"/>
              <a:t>2022/4/7</a:t>
            </a:fld>
            <a:endParaRPr lang="en-US" altLang="zh-TW" sz="2000"/>
          </a:p>
        </p:txBody>
      </p:sp>
      <p:sp>
        <p:nvSpPr>
          <p:cNvPr id="72707" name="頁尾版面配置區 2">
            <a:extLst>
              <a:ext uri="{FF2B5EF4-FFF2-40B4-BE49-F238E27FC236}">
                <a16:creationId xmlns:a16="http://schemas.microsoft.com/office/drawing/2014/main" id="{70EB8B3C-8E9C-2448-8AAC-9D19695CA1A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2708" name="投影片編號版面配置區 3">
            <a:extLst>
              <a:ext uri="{FF2B5EF4-FFF2-40B4-BE49-F238E27FC236}">
                <a16:creationId xmlns:a16="http://schemas.microsoft.com/office/drawing/2014/main" id="{FDF77234-0CA6-FB4F-B85D-A9F2A5D74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E4F0A68-DA8E-1B4F-8031-B67A09A4DC37}" type="slidenum">
              <a:rPr lang="en-US" altLang="zh-TW" sz="2000">
                <a:solidFill>
                  <a:srgbClr val="FF0000"/>
                </a:solidFill>
              </a:rPr>
              <a:pPr eaLnBrk="1" hangingPunct="1"/>
              <a:t>46</a:t>
            </a:fld>
            <a:endParaRPr lang="en-US" altLang="zh-TW" sz="2000">
              <a:solidFill>
                <a:srgbClr val="FF0000"/>
              </a:solidFill>
            </a:endParaRPr>
          </a:p>
        </p:txBody>
      </p:sp>
      <p:sp>
        <p:nvSpPr>
          <p:cNvPr id="72709" name="Rectangle 17">
            <a:extLst>
              <a:ext uri="{FF2B5EF4-FFF2-40B4-BE49-F238E27FC236}">
                <a16:creationId xmlns:a16="http://schemas.microsoft.com/office/drawing/2014/main" id="{DB3922D9-172D-A748-89A2-E36300645E8B}"/>
              </a:ext>
            </a:extLst>
          </p:cNvPr>
          <p:cNvSpPr>
            <a:spLocks noGrp="1" noChangeArrowheads="1"/>
          </p:cNvSpPr>
          <p:nvPr>
            <p:ph type="title" idx="4294967295"/>
          </p:nvPr>
        </p:nvSpPr>
        <p:spPr>
          <a:xfrm>
            <a:off x="0" y="609600"/>
            <a:ext cx="7772400" cy="1143000"/>
          </a:xfrm>
        </p:spPr>
        <p:txBody>
          <a:bodyPr/>
          <a:lstStyle/>
          <a:p>
            <a:pPr eaLnBrk="1" hangingPunct="1"/>
            <a:r>
              <a:rPr lang="zh-TW" altLang="en-US"/>
              <a:t>完成圖</a:t>
            </a:r>
          </a:p>
        </p:txBody>
      </p:sp>
      <p:sp>
        <p:nvSpPr>
          <p:cNvPr id="72710" name="Line 2">
            <a:extLst>
              <a:ext uri="{FF2B5EF4-FFF2-40B4-BE49-F238E27FC236}">
                <a16:creationId xmlns:a16="http://schemas.microsoft.com/office/drawing/2014/main" id="{A6DC6869-6230-5743-8CA0-3F12242F81A1}"/>
              </a:ext>
            </a:extLst>
          </p:cNvPr>
          <p:cNvSpPr>
            <a:spLocks noChangeShapeType="1"/>
          </p:cNvSpPr>
          <p:nvPr/>
        </p:nvSpPr>
        <p:spPr bwMode="auto">
          <a:xfrm>
            <a:off x="2465388" y="4537075"/>
            <a:ext cx="84137" cy="0"/>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2711" name="Group 3">
            <a:extLst>
              <a:ext uri="{FF2B5EF4-FFF2-40B4-BE49-F238E27FC236}">
                <a16:creationId xmlns:a16="http://schemas.microsoft.com/office/drawing/2014/main" id="{0869C748-E2E0-2448-B5E6-04B32D1274BE}"/>
              </a:ext>
            </a:extLst>
          </p:cNvPr>
          <p:cNvGrpSpPr>
            <a:grpSpLocks/>
          </p:cNvGrpSpPr>
          <p:nvPr/>
        </p:nvGrpSpPr>
        <p:grpSpPr bwMode="auto">
          <a:xfrm>
            <a:off x="0" y="0"/>
            <a:ext cx="9144000" cy="6858000"/>
            <a:chOff x="0" y="0"/>
            <a:chExt cx="5760" cy="4320"/>
          </a:xfrm>
        </p:grpSpPr>
        <p:pic>
          <p:nvPicPr>
            <p:cNvPr id="72712" name="Picture 4" descr="wcyg1a">
              <a:extLst>
                <a:ext uri="{FF2B5EF4-FFF2-40B4-BE49-F238E27FC236}">
                  <a16:creationId xmlns:a16="http://schemas.microsoft.com/office/drawing/2014/main" id="{12530DEF-A0D0-6646-9391-06B9D0F02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Oval 5">
              <a:extLst>
                <a:ext uri="{FF2B5EF4-FFF2-40B4-BE49-F238E27FC236}">
                  <a16:creationId xmlns:a16="http://schemas.microsoft.com/office/drawing/2014/main" id="{DD703647-64C6-6649-92F0-B55CB01C59E7}"/>
                </a:ext>
              </a:extLst>
            </p:cNvPr>
            <p:cNvSpPr>
              <a:spLocks noChangeArrowheads="1"/>
            </p:cNvSpPr>
            <p:nvPr/>
          </p:nvSpPr>
          <p:spPr bwMode="auto">
            <a:xfrm>
              <a:off x="2640" y="1924"/>
              <a:ext cx="576" cy="588"/>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2714" name="Oval 6">
              <a:extLst>
                <a:ext uri="{FF2B5EF4-FFF2-40B4-BE49-F238E27FC236}">
                  <a16:creationId xmlns:a16="http://schemas.microsoft.com/office/drawing/2014/main" id="{277E4382-6E67-6F47-8FD8-8128BA6D5F74}"/>
                </a:ext>
              </a:extLst>
            </p:cNvPr>
            <p:cNvSpPr>
              <a:spLocks noChangeArrowheads="1"/>
            </p:cNvSpPr>
            <p:nvPr/>
          </p:nvSpPr>
          <p:spPr bwMode="auto">
            <a:xfrm rot="3525358">
              <a:off x="1919" y="2667"/>
              <a:ext cx="318" cy="876"/>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2715" name="Oval 7">
              <a:extLst>
                <a:ext uri="{FF2B5EF4-FFF2-40B4-BE49-F238E27FC236}">
                  <a16:creationId xmlns:a16="http://schemas.microsoft.com/office/drawing/2014/main" id="{01A45C18-82CC-0B4F-9E64-694E023CA02D}"/>
                </a:ext>
              </a:extLst>
            </p:cNvPr>
            <p:cNvSpPr>
              <a:spLocks noChangeArrowheads="1"/>
            </p:cNvSpPr>
            <p:nvPr/>
          </p:nvSpPr>
          <p:spPr bwMode="auto">
            <a:xfrm>
              <a:off x="1584" y="2854"/>
              <a:ext cx="204" cy="195"/>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2716" name="Line 8">
              <a:extLst>
                <a:ext uri="{FF2B5EF4-FFF2-40B4-BE49-F238E27FC236}">
                  <a16:creationId xmlns:a16="http://schemas.microsoft.com/office/drawing/2014/main" id="{730D4504-1F73-5D42-A951-100AAB65BF5A}"/>
                </a:ext>
              </a:extLst>
            </p:cNvPr>
            <p:cNvSpPr>
              <a:spLocks noChangeShapeType="1"/>
            </p:cNvSpPr>
            <p:nvPr/>
          </p:nvSpPr>
          <p:spPr bwMode="auto">
            <a:xfrm>
              <a:off x="1488" y="2924"/>
              <a:ext cx="1" cy="40"/>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7" name="Text Box 9">
              <a:extLst>
                <a:ext uri="{FF2B5EF4-FFF2-40B4-BE49-F238E27FC236}">
                  <a16:creationId xmlns:a16="http://schemas.microsoft.com/office/drawing/2014/main" id="{8EA0D628-4BA1-6A48-BBC6-3C23BF1FEFC1}"/>
                </a:ext>
              </a:extLst>
            </p:cNvPr>
            <p:cNvSpPr txBox="1">
              <a:spLocks noChangeArrowheads="1"/>
            </p:cNvSpPr>
            <p:nvPr/>
          </p:nvSpPr>
          <p:spPr bwMode="auto">
            <a:xfrm>
              <a:off x="3216" y="2068"/>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M39</a:t>
              </a:r>
            </a:p>
          </p:txBody>
        </p:sp>
        <p:sp>
          <p:nvSpPr>
            <p:cNvPr id="72718" name="Text Box 10">
              <a:extLst>
                <a:ext uri="{FF2B5EF4-FFF2-40B4-BE49-F238E27FC236}">
                  <a16:creationId xmlns:a16="http://schemas.microsoft.com/office/drawing/2014/main" id="{0458D091-B5D5-E64E-95D8-1243D8F7660B}"/>
                </a:ext>
              </a:extLst>
            </p:cNvPr>
            <p:cNvSpPr txBox="1">
              <a:spLocks noChangeArrowheads="1"/>
            </p:cNvSpPr>
            <p:nvPr/>
          </p:nvSpPr>
          <p:spPr bwMode="auto">
            <a:xfrm>
              <a:off x="2433" y="2874"/>
              <a:ext cx="2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5.3</a:t>
              </a:r>
              <a:r>
                <a:rPr kumimoji="0" lang="zh-TW" altLang="en-US">
                  <a:solidFill>
                    <a:srgbClr val="FB133F"/>
                  </a:solidFill>
                  <a:latin typeface="Times New Roman" panose="02020603050405020304" pitchFamily="18" charset="0"/>
                </a:rPr>
                <a:t>等的比較星與成串的星</a:t>
              </a:r>
            </a:p>
          </p:txBody>
        </p:sp>
        <p:sp>
          <p:nvSpPr>
            <p:cNvPr id="72719" name="Text Box 11">
              <a:extLst>
                <a:ext uri="{FF2B5EF4-FFF2-40B4-BE49-F238E27FC236}">
                  <a16:creationId xmlns:a16="http://schemas.microsoft.com/office/drawing/2014/main" id="{F24DE214-FE8C-7A4D-9DB9-D87E438654F4}"/>
                </a:ext>
              </a:extLst>
            </p:cNvPr>
            <p:cNvSpPr txBox="1">
              <a:spLocks noChangeArrowheads="1"/>
            </p:cNvSpPr>
            <p:nvPr/>
          </p:nvSpPr>
          <p:spPr bwMode="auto">
            <a:xfrm>
              <a:off x="960" y="3508"/>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cs typeface="Times New Roman" panose="02020603050405020304" pitchFamily="18" charset="0"/>
                </a:rPr>
                <a:t>ρ</a:t>
              </a:r>
              <a:r>
                <a:rPr kumimoji="0" lang="en-US" altLang="zh-TW">
                  <a:solidFill>
                    <a:srgbClr val="FB133F"/>
                  </a:solidFill>
                  <a:latin typeface="Times New Roman" panose="02020603050405020304" pitchFamily="18" charset="0"/>
                </a:rPr>
                <a:t> Cyg</a:t>
              </a:r>
            </a:p>
          </p:txBody>
        </p:sp>
        <p:sp>
          <p:nvSpPr>
            <p:cNvPr id="72720" name="Line 12">
              <a:extLst>
                <a:ext uri="{FF2B5EF4-FFF2-40B4-BE49-F238E27FC236}">
                  <a16:creationId xmlns:a16="http://schemas.microsoft.com/office/drawing/2014/main" id="{D17F6F07-0BD5-A648-AC1C-D8E3CD6DAFEA}"/>
                </a:ext>
              </a:extLst>
            </p:cNvPr>
            <p:cNvSpPr>
              <a:spLocks noChangeShapeType="1"/>
            </p:cNvSpPr>
            <p:nvPr/>
          </p:nvSpPr>
          <p:spPr bwMode="auto">
            <a:xfrm flipV="1">
              <a:off x="1248" y="3024"/>
              <a:ext cx="372" cy="516"/>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1" name="Text Box 13">
              <a:extLst>
                <a:ext uri="{FF2B5EF4-FFF2-40B4-BE49-F238E27FC236}">
                  <a16:creationId xmlns:a16="http://schemas.microsoft.com/office/drawing/2014/main" id="{A4BE0A48-B19B-1B4D-AE11-2BEC87397B9A}"/>
                </a:ext>
              </a:extLst>
            </p:cNvPr>
            <p:cNvSpPr txBox="1">
              <a:spLocks noChangeArrowheads="1"/>
            </p:cNvSpPr>
            <p:nvPr/>
          </p:nvSpPr>
          <p:spPr bwMode="auto">
            <a:xfrm>
              <a:off x="720" y="2452"/>
              <a:ext cx="6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W Cyg</a:t>
              </a:r>
            </a:p>
          </p:txBody>
        </p:sp>
        <p:sp>
          <p:nvSpPr>
            <p:cNvPr id="72722" name="Line 14">
              <a:extLst>
                <a:ext uri="{FF2B5EF4-FFF2-40B4-BE49-F238E27FC236}">
                  <a16:creationId xmlns:a16="http://schemas.microsoft.com/office/drawing/2014/main" id="{80126E81-7539-2243-BAF5-EB1FB6E38D9F}"/>
                </a:ext>
              </a:extLst>
            </p:cNvPr>
            <p:cNvSpPr>
              <a:spLocks noChangeShapeType="1"/>
            </p:cNvSpPr>
            <p:nvPr/>
          </p:nvSpPr>
          <p:spPr bwMode="auto">
            <a:xfrm>
              <a:off x="1488" y="2784"/>
              <a:ext cx="1" cy="28"/>
            </a:xfrm>
            <a:prstGeom prst="line">
              <a:avLst/>
            </a:prstGeom>
            <a:noFill/>
            <a:ln w="9525">
              <a:solidFill>
                <a:srgbClr val="FB13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15">
              <a:extLst>
                <a:ext uri="{FF2B5EF4-FFF2-40B4-BE49-F238E27FC236}">
                  <a16:creationId xmlns:a16="http://schemas.microsoft.com/office/drawing/2014/main" id="{AD9CC4CA-92C9-AC45-9C46-D4A6E3574696}"/>
                </a:ext>
              </a:extLst>
            </p:cNvPr>
            <p:cNvSpPr>
              <a:spLocks noChangeShapeType="1"/>
            </p:cNvSpPr>
            <p:nvPr/>
          </p:nvSpPr>
          <p:spPr bwMode="auto">
            <a:xfrm>
              <a:off x="1376" y="2864"/>
              <a:ext cx="48" cy="0"/>
            </a:xfrm>
            <a:prstGeom prst="line">
              <a:avLst/>
            </a:prstGeom>
            <a:noFill/>
            <a:ln w="12700" cap="sq">
              <a:solidFill>
                <a:srgbClr val="FB133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2724" name="Line 16">
              <a:extLst>
                <a:ext uri="{FF2B5EF4-FFF2-40B4-BE49-F238E27FC236}">
                  <a16:creationId xmlns:a16="http://schemas.microsoft.com/office/drawing/2014/main" id="{A7C2D77D-AAC8-344B-AD41-8F830999AF77}"/>
                </a:ext>
              </a:extLst>
            </p:cNvPr>
            <p:cNvSpPr>
              <a:spLocks noChangeShapeType="1"/>
            </p:cNvSpPr>
            <p:nvPr/>
          </p:nvSpPr>
          <p:spPr bwMode="auto">
            <a:xfrm>
              <a:off x="1584" y="2864"/>
              <a:ext cx="16" cy="0"/>
            </a:xfrm>
            <a:prstGeom prst="line">
              <a:avLst/>
            </a:prstGeom>
            <a:noFill/>
            <a:ln w="12700" cap="sq">
              <a:solidFill>
                <a:srgbClr val="FB133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descr="wcyg1a">
            <a:extLst>
              <a:ext uri="{FF2B5EF4-FFF2-40B4-BE49-F238E27FC236}">
                <a16:creationId xmlns:a16="http://schemas.microsoft.com/office/drawing/2014/main" id="{0AA0A950-433A-2140-9600-A30853BE548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35775"/>
          </a:xfrm>
          <a:noFill/>
        </p:spPr>
      </p:pic>
      <p:sp>
        <p:nvSpPr>
          <p:cNvPr id="73731" name="Rectangle 4">
            <a:extLst>
              <a:ext uri="{FF2B5EF4-FFF2-40B4-BE49-F238E27FC236}">
                <a16:creationId xmlns:a16="http://schemas.microsoft.com/office/drawing/2014/main" id="{C4C23044-C480-B74C-87DB-BDC4539C3CA1}"/>
              </a:ext>
            </a:extLst>
          </p:cNvPr>
          <p:cNvSpPr>
            <a:spLocks noGrp="1" noChangeArrowheads="1"/>
          </p:cNvSpPr>
          <p:nvPr>
            <p:ph type="title"/>
          </p:nvPr>
        </p:nvSpPr>
        <p:spPr>
          <a:xfrm>
            <a:off x="4572000" y="609600"/>
            <a:ext cx="3886200" cy="1143000"/>
          </a:xfrm>
        </p:spPr>
        <p:txBody>
          <a:bodyPr/>
          <a:lstStyle/>
          <a:p>
            <a:pPr eaLnBrk="1" hangingPunct="1"/>
            <a:r>
              <a:rPr lang="zh-TW" altLang="en-US"/>
              <a:t>自我測試</a:t>
            </a:r>
          </a:p>
        </p:txBody>
      </p:sp>
      <p:sp>
        <p:nvSpPr>
          <p:cNvPr id="251909" name="Rectangle 5">
            <a:extLst>
              <a:ext uri="{FF2B5EF4-FFF2-40B4-BE49-F238E27FC236}">
                <a16:creationId xmlns:a16="http://schemas.microsoft.com/office/drawing/2014/main" id="{9E108574-3BF5-4F47-A063-D11EBF22D490}"/>
              </a:ext>
            </a:extLst>
          </p:cNvPr>
          <p:cNvSpPr>
            <a:spLocks noGrp="1" noChangeArrowheads="1"/>
          </p:cNvSpPr>
          <p:nvPr>
            <p:ph type="body" sz="half" idx="1"/>
          </p:nvPr>
        </p:nvSpPr>
        <p:spPr>
          <a:xfrm>
            <a:off x="6659563" y="1916113"/>
            <a:ext cx="2160587" cy="4114800"/>
          </a:xfrm>
        </p:spPr>
        <p:txBody>
          <a:bodyPr/>
          <a:lstStyle/>
          <a:p>
            <a:pPr eaLnBrk="1" hangingPunct="1"/>
            <a:r>
              <a:rPr lang="zh-TW" altLang="en-US" sz="2800"/>
              <a:t>能自己循著指標找到嗎？</a:t>
            </a:r>
          </a:p>
          <a:p>
            <a:pPr eaLnBrk="1" hangingPunct="1"/>
            <a:r>
              <a:rPr lang="zh-TW" altLang="en-US" sz="2800"/>
              <a:t>能找到就出師了！</a:t>
            </a:r>
          </a:p>
          <a:p>
            <a:pPr eaLnBrk="1" hangingPunct="1"/>
            <a:endParaRPr lang="zh-TW" altLang="en-US" sz="2800"/>
          </a:p>
          <a:p>
            <a:pPr eaLnBrk="1" hangingPunct="1"/>
            <a:endParaRPr lang="zh-TW" altLang="en-US" sz="2800"/>
          </a:p>
          <a:p>
            <a:pPr eaLnBrk="1" hangingPunct="1"/>
            <a:r>
              <a:rPr lang="zh-TW" altLang="en-US" sz="2800"/>
              <a:t>找到了吧</a:t>
            </a:r>
          </a:p>
        </p:txBody>
      </p:sp>
      <p:sp>
        <p:nvSpPr>
          <p:cNvPr id="73733" name="日期版面配置區 4">
            <a:extLst>
              <a:ext uri="{FF2B5EF4-FFF2-40B4-BE49-F238E27FC236}">
                <a16:creationId xmlns:a16="http://schemas.microsoft.com/office/drawing/2014/main" id="{8B7A41D5-7D82-7B44-97B1-5DB76A688F6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BF9DECB9-62B9-A447-A6E6-56BEDA7C2D88}" type="datetime1">
              <a:rPr lang="zh-TW" altLang="en-US" sz="2000" smtClean="0"/>
              <a:pPr eaLnBrk="1" hangingPunct="1"/>
              <a:t>2022/4/7</a:t>
            </a:fld>
            <a:endParaRPr lang="en-US" altLang="zh-TW" sz="2000"/>
          </a:p>
        </p:txBody>
      </p:sp>
      <p:sp>
        <p:nvSpPr>
          <p:cNvPr id="73734" name="頁尾版面配置區 5">
            <a:extLst>
              <a:ext uri="{FF2B5EF4-FFF2-40B4-BE49-F238E27FC236}">
                <a16:creationId xmlns:a16="http://schemas.microsoft.com/office/drawing/2014/main" id="{00D2F499-F5CA-C14D-94BA-A201DAED248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latin typeface="新細明體" panose="02020500000000000000" pitchFamily="18" charset="-120"/>
                <a:ea typeface="新細明體" panose="02020500000000000000" pitchFamily="18" charset="-120"/>
              </a:rPr>
              <a:t>台北市天文協會  陶蕃麟</a:t>
            </a:r>
            <a:endParaRPr lang="en-US" altLang="zh-TW" sz="1800">
              <a:latin typeface="新細明體" panose="02020500000000000000" pitchFamily="18" charset="-120"/>
              <a:ea typeface="新細明體" panose="02020500000000000000" pitchFamily="18" charset="-120"/>
            </a:endParaRPr>
          </a:p>
        </p:txBody>
      </p:sp>
      <p:sp>
        <p:nvSpPr>
          <p:cNvPr id="73735" name="投影片編號版面配置區 6">
            <a:extLst>
              <a:ext uri="{FF2B5EF4-FFF2-40B4-BE49-F238E27FC236}">
                <a16:creationId xmlns:a16="http://schemas.microsoft.com/office/drawing/2014/main" id="{F98A1DB7-3943-384A-842E-22FDF2715C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F53EA30-5929-A54B-82B2-DFFC3CBAC92E}" type="slidenum">
              <a:rPr lang="en-US" altLang="zh-TW" sz="2000">
                <a:solidFill>
                  <a:srgbClr val="FF0000"/>
                </a:solidFill>
              </a:rPr>
              <a:pPr eaLnBrk="1" hangingPunct="1"/>
              <a:t>47</a:t>
            </a:fld>
            <a:endParaRPr lang="en-US" altLang="zh-TW"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9">
                                            <p:txEl>
                                              <p:pRg st="0" end="0"/>
                                            </p:txEl>
                                          </p:spTgt>
                                        </p:tgtEl>
                                        <p:attrNameLst>
                                          <p:attrName>style.visibility</p:attrName>
                                        </p:attrNameLst>
                                      </p:cBhvr>
                                      <p:to>
                                        <p:strVal val="visible"/>
                                      </p:to>
                                    </p:set>
                                    <p:animEffect transition="in" filter="dissolve">
                                      <p:cBhvr>
                                        <p:cTn id="7" dur="500"/>
                                        <p:tgtEl>
                                          <p:spTgt spid="2519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1909">
                                            <p:txEl>
                                              <p:pRg st="1" end="1"/>
                                            </p:txEl>
                                          </p:spTgt>
                                        </p:tgtEl>
                                        <p:attrNameLst>
                                          <p:attrName>style.visibility</p:attrName>
                                        </p:attrNameLst>
                                      </p:cBhvr>
                                      <p:to>
                                        <p:strVal val="visible"/>
                                      </p:to>
                                    </p:set>
                                    <p:animEffect transition="in" filter="dissolve">
                                      <p:cBhvr>
                                        <p:cTn id="12" dur="500"/>
                                        <p:tgtEl>
                                          <p:spTgt spid="2519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1909">
                                            <p:txEl>
                                              <p:pRg st="4" end="4"/>
                                            </p:txEl>
                                          </p:spTgt>
                                        </p:tgtEl>
                                        <p:attrNameLst>
                                          <p:attrName>style.visibility</p:attrName>
                                        </p:attrNameLst>
                                      </p:cBhvr>
                                      <p:to>
                                        <p:strVal val="visible"/>
                                      </p:to>
                                    </p:set>
                                    <p:animEffect transition="in" filter="dissolve">
                                      <p:cBhvr>
                                        <p:cTn id="17" dur="500"/>
                                        <p:tgtEl>
                                          <p:spTgt spid="2519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4" name="Rectangle 8">
            <a:extLst>
              <a:ext uri="{FF2B5EF4-FFF2-40B4-BE49-F238E27FC236}">
                <a16:creationId xmlns:a16="http://schemas.microsoft.com/office/drawing/2014/main" id="{823E17D6-0A75-984E-BD21-03F77EBD6D23}"/>
              </a:ext>
            </a:extLst>
          </p:cNvPr>
          <p:cNvSpPr>
            <a:spLocks noGrp="1" noChangeArrowheads="1"/>
          </p:cNvSpPr>
          <p:nvPr>
            <p:ph sz="half" idx="1"/>
          </p:nvPr>
        </p:nvSpPr>
        <p:spPr>
          <a:xfrm>
            <a:off x="7451725" y="1916113"/>
            <a:ext cx="1692275" cy="4114800"/>
          </a:xfrm>
        </p:spPr>
        <p:txBody>
          <a:bodyPr/>
          <a:lstStyle/>
          <a:p>
            <a:pPr eaLnBrk="1" hangingPunct="1"/>
            <a:r>
              <a:rPr lang="zh-TW" altLang="en-US"/>
              <a:t>還有其他的比較星</a:t>
            </a:r>
          </a:p>
          <a:p>
            <a:pPr eaLnBrk="1" hangingPunct="1"/>
            <a:r>
              <a:rPr lang="zh-TW" altLang="en-US"/>
              <a:t>你能找到嗎？</a:t>
            </a:r>
          </a:p>
          <a:p>
            <a:pPr eaLnBrk="1" hangingPunct="1"/>
            <a:endParaRPr lang="zh-TW" altLang="en-US"/>
          </a:p>
          <a:p>
            <a:pPr eaLnBrk="1" hangingPunct="1"/>
            <a:r>
              <a:rPr lang="zh-TW" altLang="en-US"/>
              <a:t>下一張</a:t>
            </a:r>
          </a:p>
        </p:txBody>
      </p:sp>
      <p:sp>
        <p:nvSpPr>
          <p:cNvPr id="74755" name="日期版面配置區 4">
            <a:extLst>
              <a:ext uri="{FF2B5EF4-FFF2-40B4-BE49-F238E27FC236}">
                <a16:creationId xmlns:a16="http://schemas.microsoft.com/office/drawing/2014/main" id="{CAFB0585-DF63-B440-9041-5C611A36B9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A9621E9-B41E-C848-B984-8FD1560B4F5C}" type="datetime1">
              <a:rPr lang="zh-TW" altLang="en-US" sz="2000" smtClean="0"/>
              <a:pPr eaLnBrk="1" hangingPunct="1"/>
              <a:t>2022/4/7</a:t>
            </a:fld>
            <a:endParaRPr lang="en-US" altLang="zh-TW" sz="2000"/>
          </a:p>
        </p:txBody>
      </p:sp>
      <p:sp>
        <p:nvSpPr>
          <p:cNvPr id="74756" name="頁尾版面配置區 5">
            <a:extLst>
              <a:ext uri="{FF2B5EF4-FFF2-40B4-BE49-F238E27FC236}">
                <a16:creationId xmlns:a16="http://schemas.microsoft.com/office/drawing/2014/main" id="{EDF05969-F5C9-874E-A357-D88FE9A2A3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4757" name="投影片編號版面配置區 6">
            <a:extLst>
              <a:ext uri="{FF2B5EF4-FFF2-40B4-BE49-F238E27FC236}">
                <a16:creationId xmlns:a16="http://schemas.microsoft.com/office/drawing/2014/main" id="{533418C2-33BB-CB40-ADB9-4F38966163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E7A2013-487E-AB45-8219-8A28CC390DEB}" type="slidenum">
              <a:rPr lang="en-US" altLang="zh-TW" sz="2000">
                <a:solidFill>
                  <a:srgbClr val="FF0000"/>
                </a:solidFill>
              </a:rPr>
              <a:pPr eaLnBrk="1" hangingPunct="1"/>
              <a:t>48</a:t>
            </a:fld>
            <a:endParaRPr lang="en-US" altLang="zh-TW" sz="2000">
              <a:solidFill>
                <a:srgbClr val="FF0000"/>
              </a:solidFill>
            </a:endParaRPr>
          </a:p>
        </p:txBody>
      </p:sp>
      <p:pic>
        <p:nvPicPr>
          <p:cNvPr id="74758" name="Picture 9" descr="wcyg1a">
            <a:extLst>
              <a:ext uri="{FF2B5EF4-FFF2-40B4-BE49-F238E27FC236}">
                <a16:creationId xmlns:a16="http://schemas.microsoft.com/office/drawing/2014/main" id="{5ABD8D65-09F0-CE4D-87E5-0FDCCF720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a:extLst>
              <a:ext uri="{FF2B5EF4-FFF2-40B4-BE49-F238E27FC236}">
                <a16:creationId xmlns:a16="http://schemas.microsoft.com/office/drawing/2014/main" id="{AEB9B8B7-F15C-1A48-A6F8-E31805AC2416}"/>
              </a:ext>
            </a:extLst>
          </p:cNvPr>
          <p:cNvGrpSpPr>
            <a:grpSpLocks/>
          </p:cNvGrpSpPr>
          <p:nvPr/>
        </p:nvGrpSpPr>
        <p:grpSpPr bwMode="auto">
          <a:xfrm>
            <a:off x="1130300" y="4335463"/>
            <a:ext cx="536575" cy="396875"/>
            <a:chOff x="712" y="2731"/>
            <a:chExt cx="338" cy="250"/>
          </a:xfrm>
        </p:grpSpPr>
        <p:sp>
          <p:nvSpPr>
            <p:cNvPr id="74770" name="Text Box 11">
              <a:extLst>
                <a:ext uri="{FF2B5EF4-FFF2-40B4-BE49-F238E27FC236}">
                  <a16:creationId xmlns:a16="http://schemas.microsoft.com/office/drawing/2014/main" id="{56B7702D-2382-EB4F-B51A-82F4B2626C95}"/>
                </a:ext>
              </a:extLst>
            </p:cNvPr>
            <p:cNvSpPr txBox="1">
              <a:spLocks noChangeArrowheads="1"/>
            </p:cNvSpPr>
            <p:nvPr/>
          </p:nvSpPr>
          <p:spPr bwMode="auto">
            <a:xfrm>
              <a:off x="774" y="2731"/>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B133F"/>
                  </a:solidFill>
                  <a:latin typeface="Times New Roman" panose="02020603050405020304" pitchFamily="18" charset="0"/>
                </a:rPr>
                <a:t>67</a:t>
              </a:r>
            </a:p>
          </p:txBody>
        </p:sp>
        <p:sp>
          <p:nvSpPr>
            <p:cNvPr id="74771" name="Oval 12">
              <a:extLst>
                <a:ext uri="{FF2B5EF4-FFF2-40B4-BE49-F238E27FC236}">
                  <a16:creationId xmlns:a16="http://schemas.microsoft.com/office/drawing/2014/main" id="{67537A3E-C45A-DA4F-855E-476DF870D9BB}"/>
                </a:ext>
              </a:extLst>
            </p:cNvPr>
            <p:cNvSpPr>
              <a:spLocks noChangeArrowheads="1"/>
            </p:cNvSpPr>
            <p:nvPr/>
          </p:nvSpPr>
          <p:spPr bwMode="auto">
            <a:xfrm>
              <a:off x="712" y="2808"/>
              <a:ext cx="96" cy="96"/>
            </a:xfrm>
            <a:prstGeom prst="ellipse">
              <a:avLst/>
            </a:prstGeom>
            <a:noFill/>
            <a:ln w="12700" cap="sq">
              <a:solidFill>
                <a:srgbClr val="FB133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grpSp>
      <p:grpSp>
        <p:nvGrpSpPr>
          <p:cNvPr id="3" name="Group 13">
            <a:extLst>
              <a:ext uri="{FF2B5EF4-FFF2-40B4-BE49-F238E27FC236}">
                <a16:creationId xmlns:a16="http://schemas.microsoft.com/office/drawing/2014/main" id="{9741A0EC-E00A-1E46-BB76-8A862CA6DB83}"/>
              </a:ext>
            </a:extLst>
          </p:cNvPr>
          <p:cNvGrpSpPr>
            <a:grpSpLocks/>
          </p:cNvGrpSpPr>
          <p:nvPr/>
        </p:nvGrpSpPr>
        <p:grpSpPr bwMode="auto">
          <a:xfrm>
            <a:off x="2714625" y="2744788"/>
            <a:ext cx="536575" cy="396875"/>
            <a:chOff x="1710" y="1729"/>
            <a:chExt cx="338" cy="250"/>
          </a:xfrm>
        </p:grpSpPr>
        <p:sp>
          <p:nvSpPr>
            <p:cNvPr id="74768" name="Oval 14">
              <a:extLst>
                <a:ext uri="{FF2B5EF4-FFF2-40B4-BE49-F238E27FC236}">
                  <a16:creationId xmlns:a16="http://schemas.microsoft.com/office/drawing/2014/main" id="{DD689753-3A15-BE49-8306-78A351FC9EAD}"/>
                </a:ext>
              </a:extLst>
            </p:cNvPr>
            <p:cNvSpPr>
              <a:spLocks noChangeArrowheads="1"/>
            </p:cNvSpPr>
            <p:nvPr/>
          </p:nvSpPr>
          <p:spPr bwMode="auto">
            <a:xfrm>
              <a:off x="1710" y="1818"/>
              <a:ext cx="78" cy="95"/>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4769" name="Text Box 15">
              <a:extLst>
                <a:ext uri="{FF2B5EF4-FFF2-40B4-BE49-F238E27FC236}">
                  <a16:creationId xmlns:a16="http://schemas.microsoft.com/office/drawing/2014/main" id="{FBAAA7ED-3BEB-7741-9401-6E7AF70B83D5}"/>
                </a:ext>
              </a:extLst>
            </p:cNvPr>
            <p:cNvSpPr txBox="1">
              <a:spLocks noChangeArrowheads="1"/>
            </p:cNvSpPr>
            <p:nvPr/>
          </p:nvSpPr>
          <p:spPr bwMode="auto">
            <a:xfrm>
              <a:off x="1772" y="1729"/>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B133F"/>
                  </a:solidFill>
                  <a:latin typeface="Times New Roman" panose="02020603050405020304" pitchFamily="18" charset="0"/>
                </a:rPr>
                <a:t>74</a:t>
              </a:r>
            </a:p>
          </p:txBody>
        </p:sp>
      </p:grpSp>
      <p:grpSp>
        <p:nvGrpSpPr>
          <p:cNvPr id="4" name="Group 16">
            <a:extLst>
              <a:ext uri="{FF2B5EF4-FFF2-40B4-BE49-F238E27FC236}">
                <a16:creationId xmlns:a16="http://schemas.microsoft.com/office/drawing/2014/main" id="{6CB5D42E-BEA4-EC41-9954-12BD65EF64A8}"/>
              </a:ext>
            </a:extLst>
          </p:cNvPr>
          <p:cNvGrpSpPr>
            <a:grpSpLocks/>
          </p:cNvGrpSpPr>
          <p:nvPr/>
        </p:nvGrpSpPr>
        <p:grpSpPr bwMode="auto">
          <a:xfrm>
            <a:off x="4343400" y="3675063"/>
            <a:ext cx="593725" cy="396875"/>
            <a:chOff x="2736" y="2315"/>
            <a:chExt cx="374" cy="250"/>
          </a:xfrm>
        </p:grpSpPr>
        <p:sp>
          <p:nvSpPr>
            <p:cNvPr id="74766" name="Oval 17">
              <a:extLst>
                <a:ext uri="{FF2B5EF4-FFF2-40B4-BE49-F238E27FC236}">
                  <a16:creationId xmlns:a16="http://schemas.microsoft.com/office/drawing/2014/main" id="{BD699358-0FA1-0140-9F0E-56131E6B8ED7}"/>
                </a:ext>
              </a:extLst>
            </p:cNvPr>
            <p:cNvSpPr>
              <a:spLocks noChangeArrowheads="1"/>
            </p:cNvSpPr>
            <p:nvPr/>
          </p:nvSpPr>
          <p:spPr bwMode="auto">
            <a:xfrm>
              <a:off x="2736" y="2416"/>
              <a:ext cx="84" cy="88"/>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4767" name="Text Box 18">
              <a:extLst>
                <a:ext uri="{FF2B5EF4-FFF2-40B4-BE49-F238E27FC236}">
                  <a16:creationId xmlns:a16="http://schemas.microsoft.com/office/drawing/2014/main" id="{E1AB7B44-499D-1040-A557-CC699ADDFE9D}"/>
                </a:ext>
              </a:extLst>
            </p:cNvPr>
            <p:cNvSpPr txBox="1">
              <a:spLocks noChangeArrowheads="1"/>
            </p:cNvSpPr>
            <p:nvPr/>
          </p:nvSpPr>
          <p:spPr bwMode="auto">
            <a:xfrm>
              <a:off x="2834" y="2315"/>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B133F"/>
                  </a:solidFill>
                  <a:latin typeface="Times New Roman" panose="02020603050405020304" pitchFamily="18" charset="0"/>
                </a:rPr>
                <a:t>55</a:t>
              </a:r>
            </a:p>
          </p:txBody>
        </p:sp>
      </p:grpSp>
      <p:grpSp>
        <p:nvGrpSpPr>
          <p:cNvPr id="5" name="Group 19">
            <a:extLst>
              <a:ext uri="{FF2B5EF4-FFF2-40B4-BE49-F238E27FC236}">
                <a16:creationId xmlns:a16="http://schemas.microsoft.com/office/drawing/2014/main" id="{CC0575D7-D745-CC41-A6C0-23DC73DB354B}"/>
              </a:ext>
            </a:extLst>
          </p:cNvPr>
          <p:cNvGrpSpPr>
            <a:grpSpLocks/>
          </p:cNvGrpSpPr>
          <p:nvPr/>
        </p:nvGrpSpPr>
        <p:grpSpPr bwMode="auto">
          <a:xfrm>
            <a:off x="4953000" y="3900488"/>
            <a:ext cx="619125" cy="396875"/>
            <a:chOff x="3120" y="2457"/>
            <a:chExt cx="390" cy="250"/>
          </a:xfrm>
        </p:grpSpPr>
        <p:sp>
          <p:nvSpPr>
            <p:cNvPr id="74764" name="Oval 20">
              <a:extLst>
                <a:ext uri="{FF2B5EF4-FFF2-40B4-BE49-F238E27FC236}">
                  <a16:creationId xmlns:a16="http://schemas.microsoft.com/office/drawing/2014/main" id="{600711F0-8A50-2247-B7AC-A7B43044E66F}"/>
                </a:ext>
              </a:extLst>
            </p:cNvPr>
            <p:cNvSpPr>
              <a:spLocks noChangeArrowheads="1"/>
            </p:cNvSpPr>
            <p:nvPr/>
          </p:nvSpPr>
          <p:spPr bwMode="auto">
            <a:xfrm>
              <a:off x="3120" y="2572"/>
              <a:ext cx="72" cy="79"/>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4765" name="Text Box 21">
              <a:extLst>
                <a:ext uri="{FF2B5EF4-FFF2-40B4-BE49-F238E27FC236}">
                  <a16:creationId xmlns:a16="http://schemas.microsoft.com/office/drawing/2014/main" id="{1FA37D0E-9EE0-3149-9637-E54D9DC5A73C}"/>
                </a:ext>
              </a:extLst>
            </p:cNvPr>
            <p:cNvSpPr txBox="1">
              <a:spLocks noChangeArrowheads="1"/>
            </p:cNvSpPr>
            <p:nvPr/>
          </p:nvSpPr>
          <p:spPr bwMode="auto">
            <a:xfrm>
              <a:off x="3234" y="2457"/>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B133F"/>
                  </a:solidFill>
                  <a:latin typeface="Times New Roman" panose="02020603050405020304" pitchFamily="18" charset="0"/>
                </a:rPr>
                <a:t>59</a:t>
              </a:r>
              <a:endParaRPr kumimoji="0" lang="en-US" altLang="zh-TW" sz="2800">
                <a:solidFill>
                  <a:srgbClr val="FB133F"/>
                </a:solidFill>
                <a:latin typeface="Times New Roman" panose="02020603050405020304" pitchFamily="18" charset="0"/>
              </a:endParaRPr>
            </a:p>
          </p:txBody>
        </p:sp>
      </p:grpSp>
      <p:sp>
        <p:nvSpPr>
          <p:cNvPr id="74763" name="Rectangle 6">
            <a:extLst>
              <a:ext uri="{FF2B5EF4-FFF2-40B4-BE49-F238E27FC236}">
                <a16:creationId xmlns:a16="http://schemas.microsoft.com/office/drawing/2014/main" id="{56FCB588-B81D-4C4F-9D7C-B7488E15DDBB}"/>
              </a:ext>
            </a:extLst>
          </p:cNvPr>
          <p:cNvSpPr>
            <a:spLocks noGrp="1" noChangeArrowheads="1"/>
          </p:cNvSpPr>
          <p:nvPr>
            <p:ph type="title"/>
          </p:nvPr>
        </p:nvSpPr>
        <p:spPr>
          <a:xfrm>
            <a:off x="5562600" y="609600"/>
            <a:ext cx="3330575" cy="1143000"/>
          </a:xfrm>
        </p:spPr>
        <p:txBody>
          <a:bodyPr/>
          <a:lstStyle/>
          <a:p>
            <a:pPr eaLnBrk="1" hangingPunct="1"/>
            <a:r>
              <a:rPr lang="zh-TW" altLang="en-US"/>
              <a:t>增加比較星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6" presetClass="emph" presetSubtype="0" repeatCount="5000"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nodeType="afterGroup">
                            <p:stCondLst>
                              <p:cond delay="3500"/>
                            </p:stCondLst>
                            <p:childTnLst>
                              <p:par>
                                <p:cTn id="17" presetID="26" presetClass="emph" presetSubtype="0" repeatCount="5000" fill="hold" nodeType="after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par>
                          <p:cTn id="20" fill="hold" nodeType="afterGroup">
                            <p:stCondLst>
                              <p:cond delay="6000"/>
                            </p:stCondLst>
                            <p:childTnLst>
                              <p:par>
                                <p:cTn id="21" presetID="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par>
                          <p:cTn id="24" fill="hold" nodeType="afterGroup">
                            <p:stCondLst>
                              <p:cond delay="6500"/>
                            </p:stCondLst>
                            <p:childTnLst>
                              <p:par>
                                <p:cTn id="25" presetID="26" presetClass="emph" presetSubtype="0" repeatCount="5000" fill="hold" nodeType="after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nodeType="afterGroup">
                            <p:stCondLst>
                              <p:cond delay="9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nodeType="afterGroup">
                            <p:stCondLst>
                              <p:cond delay="9500"/>
                            </p:stCondLst>
                            <p:childTnLst>
                              <p:par>
                                <p:cTn id="33" presetID="26" presetClass="emph" presetSubtype="0" repeatCount="5000" fill="hold" nodeType="after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par>
                          <p:cTn id="36" fill="hold" nodeType="afterGroup">
                            <p:stCondLst>
                              <p:cond delay="12000"/>
                            </p:stCondLst>
                            <p:childTnLst>
                              <p:par>
                                <p:cTn id="37" presetID="10" presetClass="entr" presetSubtype="0" fill="hold" nodeType="afterEffect">
                                  <p:stCondLst>
                                    <p:cond delay="0"/>
                                  </p:stCondLst>
                                  <p:childTnLst>
                                    <p:set>
                                      <p:cBhvr>
                                        <p:cTn id="38" dur="1" fill="hold">
                                          <p:stCondLst>
                                            <p:cond delay="0"/>
                                          </p:stCondLst>
                                        </p:cTn>
                                        <p:tgtEl>
                                          <p:spTgt spid="254984">
                                            <p:txEl>
                                              <p:pRg st="3" end="3"/>
                                            </p:txEl>
                                          </p:spTgt>
                                        </p:tgtEl>
                                        <p:attrNameLst>
                                          <p:attrName>style.visibility</p:attrName>
                                        </p:attrNameLst>
                                      </p:cBhvr>
                                      <p:to>
                                        <p:strVal val="visible"/>
                                      </p:to>
                                    </p:set>
                                    <p:animEffect transition="in" filter="fade">
                                      <p:cBhvr>
                                        <p:cTn id="39" dur="2000"/>
                                        <p:tgtEl>
                                          <p:spTgt spid="254984">
                                            <p:txEl>
                                              <p:pRg st="3" end="3"/>
                                            </p:txEl>
                                          </p:spTgt>
                                        </p:tgtEl>
                                      </p:cBhvr>
                                    </p:animEffect>
                                  </p:childTnLst>
                                </p:cTn>
                              </p:par>
                            </p:childTnLst>
                          </p:cTn>
                        </p:par>
                        <p:par>
                          <p:cTn id="40" fill="hold" nodeType="afterGroup">
                            <p:stCondLst>
                              <p:cond delay="14000"/>
                            </p:stCondLst>
                            <p:childTnLst>
                              <p:par>
                                <p:cTn id="41" presetID="26" presetClass="emph" presetSubtype="0" repeatCount="indefinite" fill="hold" nodeType="afterEffect">
                                  <p:stCondLst>
                                    <p:cond delay="500"/>
                                  </p:stCondLst>
                                  <p:endCondLst>
                                    <p:cond evt="onNext" delay="0">
                                      <p:tgtEl>
                                        <p:sldTgt/>
                                      </p:tgtEl>
                                    </p:cond>
                                  </p:endCondLst>
                                  <p:childTnLst>
                                    <p:animEffect transition="out" filter="fade">
                                      <p:cBhvr>
                                        <p:cTn id="42" dur="2000" tmFilter="0, 0; .2, .5; .8, .5; 1, 0"/>
                                        <p:tgtEl>
                                          <p:spTgt spid="254984">
                                            <p:txEl>
                                              <p:pRg st="3" end="3"/>
                                            </p:txEl>
                                          </p:spTgt>
                                        </p:tgtEl>
                                      </p:cBhvr>
                                    </p:animEffect>
                                    <p:animScale>
                                      <p:cBhvr>
                                        <p:cTn id="43" dur="1000" autoRev="1" fill="hold"/>
                                        <p:tgtEl>
                                          <p:spTgt spid="25498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B0C5CFD-5226-4648-91FF-91917E462509}"/>
              </a:ext>
            </a:extLst>
          </p:cNvPr>
          <p:cNvSpPr>
            <a:spLocks noGrp="1" noChangeArrowheads="1"/>
          </p:cNvSpPr>
          <p:nvPr>
            <p:ph type="title"/>
          </p:nvPr>
        </p:nvSpPr>
        <p:spPr/>
        <p:txBody>
          <a:bodyPr/>
          <a:lstStyle/>
          <a:p>
            <a:pPr eaLnBrk="1" hangingPunct="1"/>
            <a:r>
              <a:rPr lang="zh-TW" altLang="en-US"/>
              <a:t>天文的理論需要資料！</a:t>
            </a:r>
          </a:p>
        </p:txBody>
      </p:sp>
      <p:sp>
        <p:nvSpPr>
          <p:cNvPr id="173059" name="Rectangle 3">
            <a:extLst>
              <a:ext uri="{FF2B5EF4-FFF2-40B4-BE49-F238E27FC236}">
                <a16:creationId xmlns:a16="http://schemas.microsoft.com/office/drawing/2014/main" id="{2EC30900-C041-5E45-B1C0-0FC9121AB582}"/>
              </a:ext>
            </a:extLst>
          </p:cNvPr>
          <p:cNvSpPr>
            <a:spLocks noGrp="1" noChangeArrowheads="1"/>
          </p:cNvSpPr>
          <p:nvPr>
            <p:ph type="body" sz="half" idx="1"/>
          </p:nvPr>
        </p:nvSpPr>
        <p:spPr>
          <a:xfrm>
            <a:off x="685800" y="1981200"/>
            <a:ext cx="3276600" cy="4343400"/>
          </a:xfrm>
        </p:spPr>
        <p:txBody>
          <a:bodyPr/>
          <a:lstStyle/>
          <a:p>
            <a:pPr eaLnBrk="1" hangingPunct="1">
              <a:lnSpc>
                <a:spcPct val="90000"/>
              </a:lnSpc>
            </a:pPr>
            <a:r>
              <a:rPr lang="zh-TW" altLang="en-US" sz="2800"/>
              <a:t>絕大部分天文學家的發現與提出的理論都需要測量天體的光度來驗證或提供證據</a:t>
            </a:r>
          </a:p>
        </p:txBody>
      </p:sp>
      <p:pic>
        <p:nvPicPr>
          <p:cNvPr id="47108" name="Picture 4" descr="Phasedia">
            <a:extLst>
              <a:ext uri="{FF2B5EF4-FFF2-40B4-BE49-F238E27FC236}">
                <a16:creationId xmlns:a16="http://schemas.microsoft.com/office/drawing/2014/main" id="{94F1F128-24DC-3445-81AE-C7B18B269AC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990975" y="1998663"/>
            <a:ext cx="4819650" cy="3984625"/>
          </a:xfrm>
        </p:spPr>
      </p:pic>
      <p:sp>
        <p:nvSpPr>
          <p:cNvPr id="47109" name="日期版面配置區 4">
            <a:extLst>
              <a:ext uri="{FF2B5EF4-FFF2-40B4-BE49-F238E27FC236}">
                <a16:creationId xmlns:a16="http://schemas.microsoft.com/office/drawing/2014/main" id="{D55BEE79-4295-0240-BE25-F4E190189FB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F187395-D12D-6F49-BA36-156F49E6F1A9}" type="datetime1">
              <a:rPr lang="zh-TW" altLang="en-US" sz="2000" smtClean="0">
                <a:solidFill>
                  <a:srgbClr val="0000CC"/>
                </a:solidFill>
              </a:rPr>
              <a:pPr eaLnBrk="1" hangingPunct="1"/>
              <a:t>2022/4/7</a:t>
            </a:fld>
            <a:endParaRPr lang="en-US" altLang="zh-TW" sz="2000">
              <a:solidFill>
                <a:srgbClr val="0000CC"/>
              </a:solidFill>
            </a:endParaRPr>
          </a:p>
        </p:txBody>
      </p:sp>
      <p:sp>
        <p:nvSpPr>
          <p:cNvPr id="47110" name="頁尾版面配置區 5">
            <a:extLst>
              <a:ext uri="{FF2B5EF4-FFF2-40B4-BE49-F238E27FC236}">
                <a16:creationId xmlns:a16="http://schemas.microsoft.com/office/drawing/2014/main" id="{7E01D97E-19A2-594E-A04F-539B0322BD0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47111" name="投影片編號版面配置區 6">
            <a:extLst>
              <a:ext uri="{FF2B5EF4-FFF2-40B4-BE49-F238E27FC236}">
                <a16:creationId xmlns:a16="http://schemas.microsoft.com/office/drawing/2014/main" id="{4C9EFCDC-F4A1-AE41-BAE8-4B63C29922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BA132A30-74E5-864D-AC80-456FF3300C57}" type="slidenum">
              <a:rPr lang="en-US" altLang="zh-TW" sz="2000">
                <a:solidFill>
                  <a:srgbClr val="FF0000"/>
                </a:solidFill>
              </a:rPr>
              <a:pPr eaLnBrk="1" hangingPunct="1"/>
              <a:t>4</a:t>
            </a:fld>
            <a:endParaRPr lang="en-US" altLang="zh-TW" sz="2000">
              <a:solidFill>
                <a:srgbClr val="FF0000"/>
              </a:solidFill>
            </a:endParaRPr>
          </a:p>
        </p:txBody>
      </p:sp>
      <p:sp>
        <p:nvSpPr>
          <p:cNvPr id="47112" name="Text Box 5">
            <a:extLst>
              <a:ext uri="{FF2B5EF4-FFF2-40B4-BE49-F238E27FC236}">
                <a16:creationId xmlns:a16="http://schemas.microsoft.com/office/drawing/2014/main" id="{A030DE69-D4E5-1345-B652-08BD99DDDE79}"/>
              </a:ext>
            </a:extLst>
          </p:cNvPr>
          <p:cNvSpPr txBox="1">
            <a:spLocks noChangeArrowheads="1"/>
          </p:cNvSpPr>
          <p:nvPr/>
        </p:nvSpPr>
        <p:spPr bwMode="auto">
          <a:xfrm>
            <a:off x="6680200" y="5519738"/>
            <a:ext cx="808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600" b="1">
                <a:solidFill>
                  <a:srgbClr val="000000"/>
                </a:solidFill>
                <a:latin typeface="Times New Roman" panose="02020603050405020304" pitchFamily="18" charset="0"/>
              </a:rPr>
              <a:t>(Time)</a:t>
            </a:r>
            <a:endParaRPr kumimoji="0" lang="en-US" altLang="zh-TW" sz="28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dissolve">
                                      <p:cBhvr>
                                        <p:cTn id="7" dur="500"/>
                                        <p:tgtEl>
                                          <p:spTgt spid="173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55FDE64-A4E7-0F4E-9117-66471866858E}"/>
              </a:ext>
            </a:extLst>
          </p:cNvPr>
          <p:cNvSpPr>
            <a:spLocks noGrp="1" noChangeArrowheads="1"/>
          </p:cNvSpPr>
          <p:nvPr>
            <p:ph type="title"/>
          </p:nvPr>
        </p:nvSpPr>
        <p:spPr>
          <a:xfrm>
            <a:off x="5410200" y="609600"/>
            <a:ext cx="3429000" cy="1143000"/>
          </a:xfrm>
        </p:spPr>
        <p:txBody>
          <a:bodyPr/>
          <a:lstStyle/>
          <a:p>
            <a:pPr eaLnBrk="1" hangingPunct="1"/>
            <a:r>
              <a:rPr lang="zh-TW" altLang="en-US"/>
              <a:t>再估計一次！</a:t>
            </a:r>
          </a:p>
        </p:txBody>
      </p:sp>
      <p:sp>
        <p:nvSpPr>
          <p:cNvPr id="258051" name="Rectangle 3">
            <a:extLst>
              <a:ext uri="{FF2B5EF4-FFF2-40B4-BE49-F238E27FC236}">
                <a16:creationId xmlns:a16="http://schemas.microsoft.com/office/drawing/2014/main" id="{56345021-86C3-6046-9EF1-01DDED35F91D}"/>
              </a:ext>
            </a:extLst>
          </p:cNvPr>
          <p:cNvSpPr>
            <a:spLocks noGrp="1" noChangeArrowheads="1"/>
          </p:cNvSpPr>
          <p:nvPr>
            <p:ph idx="1"/>
          </p:nvPr>
        </p:nvSpPr>
        <p:spPr>
          <a:xfrm>
            <a:off x="6227763" y="1981200"/>
            <a:ext cx="2736850" cy="4400550"/>
          </a:xfrm>
        </p:spPr>
        <p:txBody>
          <a:bodyPr/>
          <a:lstStyle/>
          <a:p>
            <a:pPr eaLnBrk="1" hangingPunct="1">
              <a:lnSpc>
                <a:spcPct val="90000"/>
              </a:lnSpc>
            </a:pPr>
            <a:r>
              <a:rPr lang="zh-TW" altLang="en-US" sz="2400"/>
              <a:t>現在有足夠的比較星了</a:t>
            </a:r>
          </a:p>
          <a:p>
            <a:pPr eaLnBrk="1" hangingPunct="1">
              <a:lnSpc>
                <a:spcPct val="90000"/>
              </a:lnSpc>
            </a:pPr>
            <a:r>
              <a:rPr lang="zh-TW" altLang="en-US" sz="2400"/>
              <a:t>再估計看看</a:t>
            </a:r>
          </a:p>
          <a:p>
            <a:pPr eaLnBrk="1" hangingPunct="1">
              <a:lnSpc>
                <a:spcPct val="90000"/>
              </a:lnSpc>
            </a:pPr>
            <a:r>
              <a:rPr lang="zh-TW" altLang="en-US" sz="2400"/>
              <a:t>將結果記錄在表格上</a:t>
            </a:r>
          </a:p>
          <a:p>
            <a:pPr eaLnBrk="1" hangingPunct="1">
              <a:lnSpc>
                <a:spcPct val="90000"/>
              </a:lnSpc>
            </a:pPr>
            <a:endParaRPr lang="zh-TW" altLang="en-US" sz="2400"/>
          </a:p>
          <a:p>
            <a:pPr eaLnBrk="1" hangingPunct="1">
              <a:lnSpc>
                <a:spcPct val="90000"/>
              </a:lnSpc>
            </a:pPr>
            <a:r>
              <a:rPr lang="zh-TW" altLang="en-US" sz="2400"/>
              <a:t>指標指示的是目標星</a:t>
            </a:r>
          </a:p>
          <a:p>
            <a:pPr eaLnBrk="1" hangingPunct="1">
              <a:lnSpc>
                <a:spcPct val="90000"/>
              </a:lnSpc>
            </a:pPr>
            <a:r>
              <a:rPr lang="en-US" altLang="zh-TW" sz="2400"/>
              <a:t>W Cyg</a:t>
            </a:r>
          </a:p>
          <a:p>
            <a:pPr eaLnBrk="1" hangingPunct="1">
              <a:lnSpc>
                <a:spcPct val="90000"/>
              </a:lnSpc>
            </a:pPr>
            <a:endParaRPr lang="en-US" altLang="zh-TW" sz="2400"/>
          </a:p>
          <a:p>
            <a:pPr eaLnBrk="1" hangingPunct="1">
              <a:lnSpc>
                <a:spcPct val="90000"/>
              </a:lnSpc>
            </a:pPr>
            <a:r>
              <a:rPr lang="zh-TW" altLang="en-US" sz="2400"/>
              <a:t>下一張</a:t>
            </a:r>
          </a:p>
        </p:txBody>
      </p:sp>
      <p:sp>
        <p:nvSpPr>
          <p:cNvPr id="75780" name="日期版面配置區 3">
            <a:extLst>
              <a:ext uri="{FF2B5EF4-FFF2-40B4-BE49-F238E27FC236}">
                <a16:creationId xmlns:a16="http://schemas.microsoft.com/office/drawing/2014/main" id="{DB9123F3-3D7D-1845-95F2-98E1C75B16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FB11D86-BFF3-FE43-B0B5-E5426AC36AD8}" type="datetime1">
              <a:rPr lang="zh-TW" altLang="en-US" sz="2000" smtClean="0"/>
              <a:pPr eaLnBrk="1" hangingPunct="1"/>
              <a:t>2022/4/7</a:t>
            </a:fld>
            <a:endParaRPr lang="en-US" altLang="zh-TW" sz="2000"/>
          </a:p>
        </p:txBody>
      </p:sp>
      <p:sp>
        <p:nvSpPr>
          <p:cNvPr id="75781" name="頁尾版面配置區 4">
            <a:extLst>
              <a:ext uri="{FF2B5EF4-FFF2-40B4-BE49-F238E27FC236}">
                <a16:creationId xmlns:a16="http://schemas.microsoft.com/office/drawing/2014/main" id="{558E4255-93D2-E44B-B799-66F6D95AE4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5782" name="投影片編號版面配置區 5">
            <a:extLst>
              <a:ext uri="{FF2B5EF4-FFF2-40B4-BE49-F238E27FC236}">
                <a16:creationId xmlns:a16="http://schemas.microsoft.com/office/drawing/2014/main" id="{87A8AFAC-8D43-7F42-8437-CB00B5F991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3342F05-0498-7746-8D2F-E2A744F8E404}" type="slidenum">
              <a:rPr lang="en-US" altLang="zh-TW" sz="2000">
                <a:solidFill>
                  <a:srgbClr val="FF0000"/>
                </a:solidFill>
              </a:rPr>
              <a:pPr eaLnBrk="1" hangingPunct="1"/>
              <a:t>49</a:t>
            </a:fld>
            <a:endParaRPr lang="en-US" altLang="zh-TW" sz="2000">
              <a:solidFill>
                <a:srgbClr val="FF0000"/>
              </a:solidFill>
            </a:endParaRPr>
          </a:p>
        </p:txBody>
      </p:sp>
      <p:pic>
        <p:nvPicPr>
          <p:cNvPr id="75783" name="Picture 4" descr="wcyg1a">
            <a:extLst>
              <a:ext uri="{FF2B5EF4-FFF2-40B4-BE49-F238E27FC236}">
                <a16:creationId xmlns:a16="http://schemas.microsoft.com/office/drawing/2014/main" id="{046A7637-E398-414D-9942-428121914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76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9967E030-6C61-5544-B83B-4802EEC06A7A}"/>
              </a:ext>
            </a:extLst>
          </p:cNvPr>
          <p:cNvGrpSpPr>
            <a:grpSpLocks/>
          </p:cNvGrpSpPr>
          <p:nvPr/>
        </p:nvGrpSpPr>
        <p:grpSpPr bwMode="auto">
          <a:xfrm>
            <a:off x="900113" y="4365625"/>
            <a:ext cx="536575" cy="396875"/>
            <a:chOff x="712" y="2731"/>
            <a:chExt cx="338" cy="282"/>
          </a:xfrm>
        </p:grpSpPr>
        <p:sp>
          <p:nvSpPr>
            <p:cNvPr id="75795" name="Text Box 6">
              <a:extLst>
                <a:ext uri="{FF2B5EF4-FFF2-40B4-BE49-F238E27FC236}">
                  <a16:creationId xmlns:a16="http://schemas.microsoft.com/office/drawing/2014/main" id="{E40442BB-BE21-FC45-B61B-0980169B2F13}"/>
                </a:ext>
              </a:extLst>
            </p:cNvPr>
            <p:cNvSpPr txBox="1">
              <a:spLocks noChangeArrowheads="1"/>
            </p:cNvSpPr>
            <p:nvPr/>
          </p:nvSpPr>
          <p:spPr bwMode="auto">
            <a:xfrm>
              <a:off x="774" y="2731"/>
              <a:ext cx="27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FFF99"/>
                  </a:solidFill>
                  <a:latin typeface="Times New Roman" panose="02020603050405020304" pitchFamily="18" charset="0"/>
                </a:rPr>
                <a:t>67</a:t>
              </a:r>
            </a:p>
          </p:txBody>
        </p:sp>
        <p:sp>
          <p:nvSpPr>
            <p:cNvPr id="75796" name="Oval 7">
              <a:extLst>
                <a:ext uri="{FF2B5EF4-FFF2-40B4-BE49-F238E27FC236}">
                  <a16:creationId xmlns:a16="http://schemas.microsoft.com/office/drawing/2014/main" id="{E31F1409-C286-9244-B67A-8D748B0BF81D}"/>
                </a:ext>
              </a:extLst>
            </p:cNvPr>
            <p:cNvSpPr>
              <a:spLocks noChangeArrowheads="1"/>
            </p:cNvSpPr>
            <p:nvPr/>
          </p:nvSpPr>
          <p:spPr bwMode="auto">
            <a:xfrm>
              <a:off x="712" y="2808"/>
              <a:ext cx="96" cy="96"/>
            </a:xfrm>
            <a:prstGeom prst="ellipse">
              <a:avLst/>
            </a:prstGeom>
            <a:noFill/>
            <a:ln w="12700" cap="sq">
              <a:solidFill>
                <a:srgbClr val="FB133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grpSp>
      <p:grpSp>
        <p:nvGrpSpPr>
          <p:cNvPr id="3" name="Group 8">
            <a:extLst>
              <a:ext uri="{FF2B5EF4-FFF2-40B4-BE49-F238E27FC236}">
                <a16:creationId xmlns:a16="http://schemas.microsoft.com/office/drawing/2014/main" id="{5B33C7AD-7290-F649-AD09-AA9171505335}"/>
              </a:ext>
            </a:extLst>
          </p:cNvPr>
          <p:cNvGrpSpPr>
            <a:grpSpLocks/>
          </p:cNvGrpSpPr>
          <p:nvPr/>
        </p:nvGrpSpPr>
        <p:grpSpPr bwMode="auto">
          <a:xfrm>
            <a:off x="2155825" y="2740025"/>
            <a:ext cx="536575" cy="396875"/>
            <a:chOff x="1710" y="1729"/>
            <a:chExt cx="338" cy="250"/>
          </a:xfrm>
        </p:grpSpPr>
        <p:sp>
          <p:nvSpPr>
            <p:cNvPr id="75793" name="Oval 9">
              <a:extLst>
                <a:ext uri="{FF2B5EF4-FFF2-40B4-BE49-F238E27FC236}">
                  <a16:creationId xmlns:a16="http://schemas.microsoft.com/office/drawing/2014/main" id="{97AECA3F-D2A3-0341-B611-9CD50B667B86}"/>
                </a:ext>
              </a:extLst>
            </p:cNvPr>
            <p:cNvSpPr>
              <a:spLocks noChangeArrowheads="1"/>
            </p:cNvSpPr>
            <p:nvPr/>
          </p:nvSpPr>
          <p:spPr bwMode="auto">
            <a:xfrm>
              <a:off x="1710" y="1818"/>
              <a:ext cx="78" cy="95"/>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5794" name="Text Box 10">
              <a:extLst>
                <a:ext uri="{FF2B5EF4-FFF2-40B4-BE49-F238E27FC236}">
                  <a16:creationId xmlns:a16="http://schemas.microsoft.com/office/drawing/2014/main" id="{9D059D04-36B4-224C-A47C-82EA4851D9D9}"/>
                </a:ext>
              </a:extLst>
            </p:cNvPr>
            <p:cNvSpPr txBox="1">
              <a:spLocks noChangeArrowheads="1"/>
            </p:cNvSpPr>
            <p:nvPr/>
          </p:nvSpPr>
          <p:spPr bwMode="auto">
            <a:xfrm>
              <a:off x="1772" y="1729"/>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FFF99"/>
                  </a:solidFill>
                  <a:latin typeface="Times New Roman" panose="02020603050405020304" pitchFamily="18" charset="0"/>
                </a:rPr>
                <a:t>74</a:t>
              </a:r>
            </a:p>
          </p:txBody>
        </p:sp>
      </p:grpSp>
      <p:grpSp>
        <p:nvGrpSpPr>
          <p:cNvPr id="4" name="Group 11">
            <a:extLst>
              <a:ext uri="{FF2B5EF4-FFF2-40B4-BE49-F238E27FC236}">
                <a16:creationId xmlns:a16="http://schemas.microsoft.com/office/drawing/2014/main" id="{BAD43F12-5052-3149-A77A-ABDF390ACA73}"/>
              </a:ext>
            </a:extLst>
          </p:cNvPr>
          <p:cNvGrpSpPr>
            <a:grpSpLocks/>
          </p:cNvGrpSpPr>
          <p:nvPr/>
        </p:nvGrpSpPr>
        <p:grpSpPr bwMode="auto">
          <a:xfrm>
            <a:off x="3460750" y="3676650"/>
            <a:ext cx="593725" cy="396875"/>
            <a:chOff x="2736" y="2315"/>
            <a:chExt cx="374" cy="250"/>
          </a:xfrm>
        </p:grpSpPr>
        <p:sp>
          <p:nvSpPr>
            <p:cNvPr id="75791" name="Oval 12">
              <a:extLst>
                <a:ext uri="{FF2B5EF4-FFF2-40B4-BE49-F238E27FC236}">
                  <a16:creationId xmlns:a16="http://schemas.microsoft.com/office/drawing/2014/main" id="{E18DC367-9E2C-D947-8AAC-552E2041BE47}"/>
                </a:ext>
              </a:extLst>
            </p:cNvPr>
            <p:cNvSpPr>
              <a:spLocks noChangeArrowheads="1"/>
            </p:cNvSpPr>
            <p:nvPr/>
          </p:nvSpPr>
          <p:spPr bwMode="auto">
            <a:xfrm>
              <a:off x="2736" y="2416"/>
              <a:ext cx="84" cy="88"/>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5792" name="Text Box 13">
              <a:extLst>
                <a:ext uri="{FF2B5EF4-FFF2-40B4-BE49-F238E27FC236}">
                  <a16:creationId xmlns:a16="http://schemas.microsoft.com/office/drawing/2014/main" id="{F043F2C1-BDE2-D446-A265-4BB5F4F7028F}"/>
                </a:ext>
              </a:extLst>
            </p:cNvPr>
            <p:cNvSpPr txBox="1">
              <a:spLocks noChangeArrowheads="1"/>
            </p:cNvSpPr>
            <p:nvPr/>
          </p:nvSpPr>
          <p:spPr bwMode="auto">
            <a:xfrm>
              <a:off x="2834" y="2315"/>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FFF99"/>
                  </a:solidFill>
                  <a:latin typeface="Times New Roman" panose="02020603050405020304" pitchFamily="18" charset="0"/>
                </a:rPr>
                <a:t>55</a:t>
              </a:r>
            </a:p>
          </p:txBody>
        </p:sp>
      </p:grpSp>
      <p:grpSp>
        <p:nvGrpSpPr>
          <p:cNvPr id="5" name="Group 14">
            <a:extLst>
              <a:ext uri="{FF2B5EF4-FFF2-40B4-BE49-F238E27FC236}">
                <a16:creationId xmlns:a16="http://schemas.microsoft.com/office/drawing/2014/main" id="{59B12743-625D-0E45-B49A-31B621148B4D}"/>
              </a:ext>
            </a:extLst>
          </p:cNvPr>
          <p:cNvGrpSpPr>
            <a:grpSpLocks/>
          </p:cNvGrpSpPr>
          <p:nvPr/>
        </p:nvGrpSpPr>
        <p:grpSpPr bwMode="auto">
          <a:xfrm>
            <a:off x="3952875" y="3908425"/>
            <a:ext cx="619125" cy="396875"/>
            <a:chOff x="3120" y="2457"/>
            <a:chExt cx="390" cy="250"/>
          </a:xfrm>
        </p:grpSpPr>
        <p:sp>
          <p:nvSpPr>
            <p:cNvPr id="75789" name="Oval 15">
              <a:extLst>
                <a:ext uri="{FF2B5EF4-FFF2-40B4-BE49-F238E27FC236}">
                  <a16:creationId xmlns:a16="http://schemas.microsoft.com/office/drawing/2014/main" id="{5F568C3A-6A20-2F4D-834F-ED34622F584B}"/>
                </a:ext>
              </a:extLst>
            </p:cNvPr>
            <p:cNvSpPr>
              <a:spLocks noChangeArrowheads="1"/>
            </p:cNvSpPr>
            <p:nvPr/>
          </p:nvSpPr>
          <p:spPr bwMode="auto">
            <a:xfrm>
              <a:off x="3120" y="2572"/>
              <a:ext cx="72" cy="79"/>
            </a:xfrm>
            <a:prstGeom prst="ellipse">
              <a:avLst/>
            </a:prstGeom>
            <a:noFill/>
            <a:ln w="9525">
              <a:solidFill>
                <a:srgbClr val="FB133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5790" name="Text Box 16">
              <a:extLst>
                <a:ext uri="{FF2B5EF4-FFF2-40B4-BE49-F238E27FC236}">
                  <a16:creationId xmlns:a16="http://schemas.microsoft.com/office/drawing/2014/main" id="{13BC13C8-830B-1646-945B-B25E4F55F62B}"/>
                </a:ext>
              </a:extLst>
            </p:cNvPr>
            <p:cNvSpPr txBox="1">
              <a:spLocks noChangeArrowheads="1"/>
            </p:cNvSpPr>
            <p:nvPr/>
          </p:nvSpPr>
          <p:spPr bwMode="auto">
            <a:xfrm>
              <a:off x="3234" y="2457"/>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2000">
                  <a:solidFill>
                    <a:srgbClr val="FFFF99"/>
                  </a:solidFill>
                  <a:latin typeface="Times New Roman" panose="02020603050405020304" pitchFamily="18" charset="0"/>
                </a:rPr>
                <a:t>59</a:t>
              </a:r>
              <a:endParaRPr kumimoji="0" lang="en-US" altLang="zh-TW" sz="2800">
                <a:solidFill>
                  <a:srgbClr val="FFFF99"/>
                </a:solidFill>
                <a:latin typeface="Times New Roman" panose="02020603050405020304" pitchFamily="18" charset="0"/>
              </a:endParaRPr>
            </a:p>
          </p:txBody>
        </p:sp>
      </p:grpSp>
      <p:sp>
        <p:nvSpPr>
          <p:cNvPr id="75788" name="Line 18">
            <a:extLst>
              <a:ext uri="{FF2B5EF4-FFF2-40B4-BE49-F238E27FC236}">
                <a16:creationId xmlns:a16="http://schemas.microsoft.com/office/drawing/2014/main" id="{9067F68D-E4A1-744C-934D-080432718B22}"/>
              </a:ext>
            </a:extLst>
          </p:cNvPr>
          <p:cNvSpPr>
            <a:spLocks noChangeShapeType="1"/>
          </p:cNvSpPr>
          <p:nvPr/>
        </p:nvSpPr>
        <p:spPr bwMode="auto">
          <a:xfrm flipH="1">
            <a:off x="1619250" y="3789363"/>
            <a:ext cx="360363" cy="647700"/>
          </a:xfrm>
          <a:prstGeom prst="line">
            <a:avLst/>
          </a:prstGeom>
          <a:noFill/>
          <a:ln w="57150" cap="sq">
            <a:solidFill>
              <a:srgbClr val="FB133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6" presetClass="emph" presetSubtype="0" repeatCount="5000"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par>
                          <p:cTn id="12" fill="hold" nodeType="afterGroup">
                            <p:stCondLst>
                              <p:cond delay="3000"/>
                            </p:stCondLst>
                            <p:childTnLst>
                              <p:par>
                                <p:cTn id="13" presetID="9" presetClass="entr" presetSubtype="0" repeatCount="5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nodeType="afterGroup">
                            <p:stCondLst>
                              <p:cond delay="5500"/>
                            </p:stCondLst>
                            <p:childTnLst>
                              <p:par>
                                <p:cTn id="17" presetID="26" presetClass="emph" presetSubtype="0" repeatCount="5000" fill="hold" nodeType="after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par>
                          <p:cTn id="20" fill="hold" nodeType="afterGroup">
                            <p:stCondLst>
                              <p:cond delay="8000"/>
                            </p:stCondLst>
                            <p:childTnLst>
                              <p:par>
                                <p:cTn id="21" presetID="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par>
                          <p:cTn id="24" fill="hold" nodeType="afterGroup">
                            <p:stCondLst>
                              <p:cond delay="8500"/>
                            </p:stCondLst>
                            <p:childTnLst>
                              <p:par>
                                <p:cTn id="25" presetID="26" presetClass="emph" presetSubtype="0" repeatCount="5000" fill="hold" nodeType="after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nodeType="afterGroup">
                            <p:stCondLst>
                              <p:cond delay="11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nodeType="afterGroup">
                            <p:stCondLst>
                              <p:cond delay="11500"/>
                            </p:stCondLst>
                            <p:childTnLst>
                              <p:par>
                                <p:cTn id="33" presetID="26" presetClass="emph" presetSubtype="0" repeatCount="5000" fill="hold" nodeType="after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par>
                          <p:cTn id="36" fill="hold" nodeType="afterGroup">
                            <p:stCondLst>
                              <p:cond delay="14000"/>
                            </p:stCondLst>
                            <p:childTnLst>
                              <p:par>
                                <p:cTn id="37" presetID="26" presetClass="emph" presetSubtype="0" repeatCount="indefinite" fill="hold" nodeType="afterEffect">
                                  <p:stCondLst>
                                    <p:cond delay="500"/>
                                  </p:stCondLst>
                                  <p:endCondLst>
                                    <p:cond evt="onNext" delay="0">
                                      <p:tgtEl>
                                        <p:sldTgt/>
                                      </p:tgtEl>
                                    </p:cond>
                                  </p:endCondLst>
                                  <p:childTnLst>
                                    <p:animEffect transition="out" filter="fade">
                                      <p:cBhvr>
                                        <p:cTn id="38" dur="2000" tmFilter="0, 0; .2, .5; .8, .5; 1, 0"/>
                                        <p:tgtEl>
                                          <p:spTgt spid="258051">
                                            <p:txEl>
                                              <p:pRg st="7" end="7"/>
                                            </p:txEl>
                                          </p:spTgt>
                                        </p:tgtEl>
                                      </p:cBhvr>
                                    </p:animEffect>
                                    <p:animScale>
                                      <p:cBhvr>
                                        <p:cTn id="39" dur="1000" autoRev="1" fill="hold"/>
                                        <p:tgtEl>
                                          <p:spTgt spid="258051">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64631DD-DB55-2E47-9DE3-2AB17834E30B}"/>
              </a:ext>
            </a:extLst>
          </p:cNvPr>
          <p:cNvSpPr>
            <a:spLocks noGrp="1" noChangeArrowheads="1"/>
          </p:cNvSpPr>
          <p:nvPr>
            <p:ph type="title"/>
          </p:nvPr>
        </p:nvSpPr>
        <p:spPr/>
        <p:txBody>
          <a:bodyPr/>
          <a:lstStyle/>
          <a:p>
            <a:pPr eaLnBrk="1" hangingPunct="1"/>
            <a:r>
              <a:rPr lang="zh-TW" altLang="en-US"/>
              <a:t>再來該怎麼做？</a:t>
            </a:r>
          </a:p>
        </p:txBody>
      </p:sp>
      <p:sp>
        <p:nvSpPr>
          <p:cNvPr id="222211" name="Rectangle 3">
            <a:extLst>
              <a:ext uri="{FF2B5EF4-FFF2-40B4-BE49-F238E27FC236}">
                <a16:creationId xmlns:a16="http://schemas.microsoft.com/office/drawing/2014/main" id="{6081DEEE-9425-3048-9624-5E69DBBCAF67}"/>
              </a:ext>
            </a:extLst>
          </p:cNvPr>
          <p:cNvSpPr>
            <a:spLocks noGrp="1" noChangeArrowheads="1"/>
          </p:cNvSpPr>
          <p:nvPr>
            <p:ph type="body" sz="half" idx="1"/>
          </p:nvPr>
        </p:nvSpPr>
        <p:spPr>
          <a:xfrm>
            <a:off x="685800" y="1981200"/>
            <a:ext cx="3886200" cy="4114800"/>
          </a:xfrm>
        </p:spPr>
        <p:txBody>
          <a:bodyPr/>
          <a:lstStyle/>
          <a:p>
            <a:pPr eaLnBrk="1" hangingPunct="1">
              <a:lnSpc>
                <a:spcPct val="90000"/>
              </a:lnSpc>
            </a:pPr>
            <a:r>
              <a:rPr lang="zh-TW" altLang="en-US" sz="2800"/>
              <a:t>完成了這一階段，下一步該如何呢？</a:t>
            </a:r>
          </a:p>
          <a:p>
            <a:pPr eaLnBrk="1" hangingPunct="1">
              <a:lnSpc>
                <a:spcPct val="90000"/>
              </a:lnSpc>
            </a:pPr>
            <a:r>
              <a:rPr lang="zh-TW" altLang="en-US" sz="2800"/>
              <a:t>如果沒有，或是有任何疑惑、困難，</a:t>
            </a:r>
          </a:p>
          <a:p>
            <a:pPr eaLnBrk="1" hangingPunct="1">
              <a:lnSpc>
                <a:spcPct val="90000"/>
              </a:lnSpc>
            </a:pPr>
            <a:r>
              <a:rPr lang="zh-TW" altLang="en-US" sz="2800"/>
              <a:t>請在進行下一次</a:t>
            </a:r>
            <a:r>
              <a:rPr lang="en-US" altLang="zh-TW" sz="2800"/>
              <a:t>(</a:t>
            </a:r>
            <a:r>
              <a:rPr lang="zh-TW" altLang="en-US" sz="2800"/>
              <a:t>最後一次</a:t>
            </a:r>
            <a:r>
              <a:rPr lang="en-US" altLang="zh-TW" sz="2800"/>
              <a:t>)</a:t>
            </a:r>
            <a:r>
              <a:rPr lang="zh-TW" altLang="en-US" sz="2800"/>
              <a:t>的估計前提出來！</a:t>
            </a:r>
          </a:p>
          <a:p>
            <a:pPr eaLnBrk="1" hangingPunct="1">
              <a:lnSpc>
                <a:spcPct val="90000"/>
              </a:lnSpc>
            </a:pPr>
            <a:r>
              <a:rPr lang="zh-TW" altLang="en-US" sz="2800"/>
              <a:t>接下來是最後一次的估計練習了</a:t>
            </a:r>
          </a:p>
        </p:txBody>
      </p:sp>
      <p:graphicFrame>
        <p:nvGraphicFramePr>
          <p:cNvPr id="18434" name="Object 4">
            <a:extLst>
              <a:ext uri="{FF2B5EF4-FFF2-40B4-BE49-F238E27FC236}">
                <a16:creationId xmlns:a16="http://schemas.microsoft.com/office/drawing/2014/main" id="{28372084-D895-F94F-ABC5-117FFF52A5F2}"/>
              </a:ext>
            </a:extLst>
          </p:cNvPr>
          <p:cNvGraphicFramePr>
            <a:graphicFrameLocks noChangeAspect="1"/>
          </p:cNvGraphicFramePr>
          <p:nvPr>
            <p:ph type="clipArt" sz="half" idx="2"/>
          </p:nvPr>
        </p:nvGraphicFramePr>
        <p:xfrm>
          <a:off x="4724400" y="2133600"/>
          <a:ext cx="3808413" cy="3567113"/>
        </p:xfrm>
        <a:graphic>
          <a:graphicData uri="http://schemas.openxmlformats.org/presentationml/2006/ole">
            <mc:AlternateContent xmlns:mc="http://schemas.openxmlformats.org/markup-compatibility/2006">
              <mc:Choice xmlns:v="urn:schemas-microsoft-com:vml" Requires="v">
                <p:oleObj spid="_x0000_s18440" name="Clip" r:id="rId4" imgW="24257000" imgH="22720300" progId="MS_ClipArt_Gallery.2">
                  <p:embed/>
                </p:oleObj>
              </mc:Choice>
              <mc:Fallback>
                <p:oleObj name="Clip" r:id="rId4" imgW="24257000" imgH="227203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3808413" cy="3567113"/>
                      </a:xfrm>
                      <a:prstGeom prst="rect">
                        <a:avLst/>
                      </a:prstGeom>
                    </p:spPr>
                  </p:pic>
                </p:oleObj>
              </mc:Fallback>
            </mc:AlternateContent>
          </a:graphicData>
        </a:graphic>
      </p:graphicFrame>
      <p:sp>
        <p:nvSpPr>
          <p:cNvPr id="18437" name="日期版面配置區 4">
            <a:extLst>
              <a:ext uri="{FF2B5EF4-FFF2-40B4-BE49-F238E27FC236}">
                <a16:creationId xmlns:a16="http://schemas.microsoft.com/office/drawing/2014/main" id="{23234FB5-8328-954D-8F30-690E325ADF7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BB9F4DC7-C536-534F-8629-B97723EE68AF}" type="datetime1">
              <a:rPr lang="zh-TW" altLang="en-US" sz="2000" smtClean="0">
                <a:solidFill>
                  <a:srgbClr val="0000CC"/>
                </a:solidFill>
              </a:rPr>
              <a:pPr eaLnBrk="1" hangingPunct="1"/>
              <a:t>2022/4/7</a:t>
            </a:fld>
            <a:endParaRPr lang="en-US" altLang="zh-TW" sz="2000">
              <a:solidFill>
                <a:srgbClr val="0000CC"/>
              </a:solidFill>
            </a:endParaRPr>
          </a:p>
        </p:txBody>
      </p:sp>
      <p:sp>
        <p:nvSpPr>
          <p:cNvPr id="18438" name="頁尾版面配置區 5">
            <a:extLst>
              <a:ext uri="{FF2B5EF4-FFF2-40B4-BE49-F238E27FC236}">
                <a16:creationId xmlns:a16="http://schemas.microsoft.com/office/drawing/2014/main" id="{593954A0-9D5A-F44A-9977-0A3CE8C392A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8439" name="投影片編號版面配置區 6">
            <a:extLst>
              <a:ext uri="{FF2B5EF4-FFF2-40B4-BE49-F238E27FC236}">
                <a16:creationId xmlns:a16="http://schemas.microsoft.com/office/drawing/2014/main" id="{6FA051D9-E008-4147-9669-8927006431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99359AF-2FC6-B845-930D-21EF53106A5D}" type="slidenum">
              <a:rPr lang="en-US" altLang="zh-TW" sz="2000">
                <a:solidFill>
                  <a:srgbClr val="FF0000"/>
                </a:solidFill>
              </a:rPr>
              <a:pPr eaLnBrk="1" hangingPunct="1"/>
              <a:t>50</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dissolve">
                                      <p:cBhvr>
                                        <p:cTn id="7" dur="500"/>
                                        <p:tgtEl>
                                          <p:spTgt spid="22221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22211">
                                            <p:txEl>
                                              <p:pRg st="1" end="1"/>
                                            </p:txEl>
                                          </p:spTgt>
                                        </p:tgtEl>
                                        <p:attrNameLst>
                                          <p:attrName>style.visibility</p:attrName>
                                        </p:attrNameLst>
                                      </p:cBhvr>
                                      <p:to>
                                        <p:strVal val="visible"/>
                                      </p:to>
                                    </p:set>
                                    <p:animEffect transition="in" filter="dissolve">
                                      <p:cBhvr>
                                        <p:cTn id="11" dur="500"/>
                                        <p:tgtEl>
                                          <p:spTgt spid="22221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22211">
                                            <p:txEl>
                                              <p:pRg st="2" end="2"/>
                                            </p:txEl>
                                          </p:spTgt>
                                        </p:tgtEl>
                                        <p:attrNameLst>
                                          <p:attrName>style.visibility</p:attrName>
                                        </p:attrNameLst>
                                      </p:cBhvr>
                                      <p:to>
                                        <p:strVal val="visible"/>
                                      </p:to>
                                    </p:set>
                                    <p:animEffect transition="in" filter="dissolve">
                                      <p:cBhvr>
                                        <p:cTn id="15" dur="500"/>
                                        <p:tgtEl>
                                          <p:spTgt spid="222211">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22211">
                                            <p:txEl>
                                              <p:pRg st="3" end="3"/>
                                            </p:txEl>
                                          </p:spTgt>
                                        </p:tgtEl>
                                        <p:attrNameLst>
                                          <p:attrName>style.visibility</p:attrName>
                                        </p:attrNameLst>
                                      </p:cBhvr>
                                      <p:to>
                                        <p:strVal val="visible"/>
                                      </p:to>
                                    </p:set>
                                    <p:animEffect transition="in" filter="dissolve">
                                      <p:cBhvr>
                                        <p:cTn id="19" dur="500"/>
                                        <p:tgtEl>
                                          <p:spTgt spid="222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dvAuto="50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8A46AA4-1D9A-7645-9282-E40404663E07}"/>
              </a:ext>
            </a:extLst>
          </p:cNvPr>
          <p:cNvSpPr>
            <a:spLocks noGrp="1" noChangeArrowheads="1"/>
          </p:cNvSpPr>
          <p:nvPr>
            <p:ph type="title"/>
          </p:nvPr>
        </p:nvSpPr>
        <p:spPr>
          <a:xfrm>
            <a:off x="685800" y="609600"/>
            <a:ext cx="5757863" cy="1143000"/>
          </a:xfrm>
        </p:spPr>
        <p:txBody>
          <a:bodyPr/>
          <a:lstStyle/>
          <a:p>
            <a:pPr eaLnBrk="1" hangingPunct="1"/>
            <a:endParaRPr lang="zh-TW" altLang="zh-TW"/>
          </a:p>
        </p:txBody>
      </p:sp>
      <p:sp>
        <p:nvSpPr>
          <p:cNvPr id="259075" name="Rectangle 3">
            <a:extLst>
              <a:ext uri="{FF2B5EF4-FFF2-40B4-BE49-F238E27FC236}">
                <a16:creationId xmlns:a16="http://schemas.microsoft.com/office/drawing/2014/main" id="{6DCC7FD7-5001-CF4F-B4C3-8B1A30CBE4F9}"/>
              </a:ext>
            </a:extLst>
          </p:cNvPr>
          <p:cNvSpPr>
            <a:spLocks noGrp="1" noChangeArrowheads="1"/>
          </p:cNvSpPr>
          <p:nvPr>
            <p:ph idx="1"/>
          </p:nvPr>
        </p:nvSpPr>
        <p:spPr>
          <a:xfrm>
            <a:off x="6588125" y="836613"/>
            <a:ext cx="2555875" cy="5259387"/>
          </a:xfrm>
        </p:spPr>
        <p:txBody>
          <a:bodyPr>
            <a:normAutofit/>
          </a:bodyPr>
          <a:lstStyle/>
          <a:p>
            <a:pPr eaLnBrk="1" hangingPunct="1">
              <a:lnSpc>
                <a:spcPct val="90000"/>
              </a:lnSpc>
            </a:pPr>
            <a:r>
              <a:rPr lang="zh-TW" altLang="en-US"/>
              <a:t>這是</a:t>
            </a:r>
            <a:r>
              <a:rPr lang="en-US" altLang="zh-TW"/>
              <a:t>W Cyg 82</a:t>
            </a:r>
            <a:r>
              <a:rPr lang="zh-TW" altLang="en-US"/>
              <a:t>天後的照片</a:t>
            </a:r>
          </a:p>
          <a:p>
            <a:pPr eaLnBrk="1" hangingPunct="1">
              <a:lnSpc>
                <a:spcPct val="90000"/>
              </a:lnSpc>
            </a:pPr>
            <a:r>
              <a:rPr lang="zh-TW" altLang="en-US"/>
              <a:t>請估計他的光度</a:t>
            </a:r>
          </a:p>
          <a:p>
            <a:pPr eaLnBrk="1" hangingPunct="1">
              <a:lnSpc>
                <a:spcPct val="90000"/>
              </a:lnSpc>
            </a:pPr>
            <a:r>
              <a:rPr lang="zh-TW" altLang="en-US"/>
              <a:t>將結果記下</a:t>
            </a:r>
          </a:p>
          <a:p>
            <a:pPr eaLnBrk="1" hangingPunct="1">
              <a:lnSpc>
                <a:spcPct val="90000"/>
              </a:lnSpc>
            </a:pPr>
            <a:r>
              <a:rPr lang="zh-TW" altLang="en-US"/>
              <a:t>如果需要幫助，請看下一張</a:t>
            </a:r>
          </a:p>
        </p:txBody>
      </p:sp>
      <p:sp>
        <p:nvSpPr>
          <p:cNvPr id="76804" name="日期版面配置區 3">
            <a:extLst>
              <a:ext uri="{FF2B5EF4-FFF2-40B4-BE49-F238E27FC236}">
                <a16:creationId xmlns:a16="http://schemas.microsoft.com/office/drawing/2014/main" id="{315AA8E6-CFE9-6B4B-B73E-1AA32743A3F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2BCA69D-CD58-2F45-9369-EDFEBA55CDFF}" type="datetime1">
              <a:rPr lang="zh-TW" altLang="en-US" sz="2000" smtClean="0"/>
              <a:pPr eaLnBrk="1" hangingPunct="1"/>
              <a:t>2022/4/7</a:t>
            </a:fld>
            <a:endParaRPr lang="en-US" altLang="zh-TW" sz="2000"/>
          </a:p>
        </p:txBody>
      </p:sp>
      <p:sp>
        <p:nvSpPr>
          <p:cNvPr id="76805" name="頁尾版面配置區 4">
            <a:extLst>
              <a:ext uri="{FF2B5EF4-FFF2-40B4-BE49-F238E27FC236}">
                <a16:creationId xmlns:a16="http://schemas.microsoft.com/office/drawing/2014/main" id="{0BA54CD7-B336-214F-9D3F-EE00C4E5F5D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6806" name="投影片編號版面配置區 5">
            <a:extLst>
              <a:ext uri="{FF2B5EF4-FFF2-40B4-BE49-F238E27FC236}">
                <a16:creationId xmlns:a16="http://schemas.microsoft.com/office/drawing/2014/main" id="{320A80C5-1C59-BE4D-B106-DD3F7CC333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027FFF1-B417-D445-B63F-8AB5998B7C65}" type="slidenum">
              <a:rPr lang="en-US" altLang="zh-TW" sz="2000">
                <a:solidFill>
                  <a:srgbClr val="FF0000"/>
                </a:solidFill>
              </a:rPr>
              <a:pPr eaLnBrk="1" hangingPunct="1"/>
              <a:t>51</a:t>
            </a:fld>
            <a:endParaRPr lang="en-US" altLang="zh-TW" sz="2000">
              <a:solidFill>
                <a:srgbClr val="FF0000"/>
              </a:solidFill>
            </a:endParaRPr>
          </a:p>
        </p:txBody>
      </p:sp>
      <p:pic>
        <p:nvPicPr>
          <p:cNvPr id="76807" name="Picture 4" descr="wcyg2a">
            <a:extLst>
              <a:ext uri="{FF2B5EF4-FFF2-40B4-BE49-F238E27FC236}">
                <a16:creationId xmlns:a16="http://schemas.microsoft.com/office/drawing/2014/main" id="{832B31FF-65E0-924A-A7BC-FFBB3D788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4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dissolve">
                                      <p:cBhvr>
                                        <p:cTn id="7" dur="500"/>
                                        <p:tgtEl>
                                          <p:spTgt spid="25907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59075">
                                            <p:txEl>
                                              <p:pRg st="1" end="1"/>
                                            </p:txEl>
                                          </p:spTgt>
                                        </p:tgtEl>
                                        <p:attrNameLst>
                                          <p:attrName>style.visibility</p:attrName>
                                        </p:attrNameLst>
                                      </p:cBhvr>
                                      <p:to>
                                        <p:strVal val="visible"/>
                                      </p:to>
                                    </p:set>
                                    <p:animEffect transition="in" filter="dissolve">
                                      <p:cBhvr>
                                        <p:cTn id="11" dur="500"/>
                                        <p:tgtEl>
                                          <p:spTgt spid="25907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59075">
                                            <p:txEl>
                                              <p:pRg st="2" end="2"/>
                                            </p:txEl>
                                          </p:spTgt>
                                        </p:tgtEl>
                                        <p:attrNameLst>
                                          <p:attrName>style.visibility</p:attrName>
                                        </p:attrNameLst>
                                      </p:cBhvr>
                                      <p:to>
                                        <p:strVal val="visible"/>
                                      </p:to>
                                    </p:set>
                                    <p:animEffect transition="in" filter="dissolve">
                                      <p:cBhvr>
                                        <p:cTn id="15" dur="500"/>
                                        <p:tgtEl>
                                          <p:spTgt spid="259075">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59075">
                                            <p:txEl>
                                              <p:pRg st="3" end="3"/>
                                            </p:txEl>
                                          </p:spTgt>
                                        </p:tgtEl>
                                        <p:attrNameLst>
                                          <p:attrName>style.visibility</p:attrName>
                                        </p:attrNameLst>
                                      </p:cBhvr>
                                      <p:to>
                                        <p:strVal val="visible"/>
                                      </p:to>
                                    </p:set>
                                    <p:animEffect transition="in" filter="dissolve">
                                      <p:cBhvr>
                                        <p:cTn id="19" dur="500"/>
                                        <p:tgtEl>
                                          <p:spTgt spid="259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dvAuto="5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8D882C0-645C-244E-9E58-D501347DABD6}"/>
              </a:ext>
            </a:extLst>
          </p:cNvPr>
          <p:cNvSpPr>
            <a:spLocks noGrp="1" noChangeArrowheads="1"/>
          </p:cNvSpPr>
          <p:nvPr>
            <p:ph type="title"/>
          </p:nvPr>
        </p:nvSpPr>
        <p:spPr>
          <a:xfrm>
            <a:off x="685800" y="609600"/>
            <a:ext cx="4678363" cy="1143000"/>
          </a:xfrm>
        </p:spPr>
        <p:txBody>
          <a:bodyPr/>
          <a:lstStyle/>
          <a:p>
            <a:pPr eaLnBrk="1" hangingPunct="1"/>
            <a:endParaRPr lang="zh-TW" altLang="zh-TW"/>
          </a:p>
        </p:txBody>
      </p:sp>
      <p:sp>
        <p:nvSpPr>
          <p:cNvPr id="260099" name="Rectangle 3">
            <a:extLst>
              <a:ext uri="{FF2B5EF4-FFF2-40B4-BE49-F238E27FC236}">
                <a16:creationId xmlns:a16="http://schemas.microsoft.com/office/drawing/2014/main" id="{BD8E0EEB-B9A7-DA48-A0CB-DDC5B93D3676}"/>
              </a:ext>
            </a:extLst>
          </p:cNvPr>
          <p:cNvSpPr>
            <a:spLocks noGrp="1" noChangeArrowheads="1"/>
          </p:cNvSpPr>
          <p:nvPr>
            <p:ph idx="1"/>
          </p:nvPr>
        </p:nvSpPr>
        <p:spPr>
          <a:xfrm>
            <a:off x="6732588" y="1981200"/>
            <a:ext cx="2411412" cy="4114800"/>
          </a:xfrm>
        </p:spPr>
        <p:txBody>
          <a:bodyPr/>
          <a:lstStyle/>
          <a:p>
            <a:pPr eaLnBrk="1" hangingPunct="1"/>
            <a:r>
              <a:rPr lang="zh-TW" altLang="en-US"/>
              <a:t>這有幫助嗎？</a:t>
            </a:r>
          </a:p>
        </p:txBody>
      </p:sp>
      <p:sp>
        <p:nvSpPr>
          <p:cNvPr id="77828" name="日期版面配置區 3">
            <a:extLst>
              <a:ext uri="{FF2B5EF4-FFF2-40B4-BE49-F238E27FC236}">
                <a16:creationId xmlns:a16="http://schemas.microsoft.com/office/drawing/2014/main" id="{36AE479E-52AF-084F-A42C-97C60BFC3FC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1698A42-BEC4-D241-90C6-EC2602AC9C8A}" type="datetime1">
              <a:rPr lang="zh-TW" altLang="en-US" sz="2000" smtClean="0"/>
              <a:pPr eaLnBrk="1" hangingPunct="1"/>
              <a:t>2022/4/7</a:t>
            </a:fld>
            <a:endParaRPr lang="en-US" altLang="zh-TW" sz="2000"/>
          </a:p>
        </p:txBody>
      </p:sp>
      <p:sp>
        <p:nvSpPr>
          <p:cNvPr id="77829" name="頁尾版面配置區 4">
            <a:extLst>
              <a:ext uri="{FF2B5EF4-FFF2-40B4-BE49-F238E27FC236}">
                <a16:creationId xmlns:a16="http://schemas.microsoft.com/office/drawing/2014/main" id="{DD64E482-F0CE-9E4E-8FA0-A0297B49CFD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7830" name="投影片編號版面配置區 5">
            <a:extLst>
              <a:ext uri="{FF2B5EF4-FFF2-40B4-BE49-F238E27FC236}">
                <a16:creationId xmlns:a16="http://schemas.microsoft.com/office/drawing/2014/main" id="{E6629F46-F275-494D-8CAB-3D30B39330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5034551C-765F-5D4E-9D11-14077C05CFA4}" type="slidenum">
              <a:rPr lang="en-US" altLang="zh-TW" sz="2000">
                <a:solidFill>
                  <a:srgbClr val="FF0000"/>
                </a:solidFill>
              </a:rPr>
              <a:pPr eaLnBrk="1" hangingPunct="1"/>
              <a:t>52</a:t>
            </a:fld>
            <a:endParaRPr lang="en-US" altLang="zh-TW" sz="2000">
              <a:solidFill>
                <a:srgbClr val="FF0000"/>
              </a:solidFill>
            </a:endParaRPr>
          </a:p>
        </p:txBody>
      </p:sp>
      <p:pic>
        <p:nvPicPr>
          <p:cNvPr id="77831" name="Picture 4" descr="wcyg2a">
            <a:extLst>
              <a:ext uri="{FF2B5EF4-FFF2-40B4-BE49-F238E27FC236}">
                <a16:creationId xmlns:a16="http://schemas.microsoft.com/office/drawing/2014/main" id="{0787999F-4D3D-9F4E-9246-051337E1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4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1" name="Line 5">
            <a:extLst>
              <a:ext uri="{FF2B5EF4-FFF2-40B4-BE49-F238E27FC236}">
                <a16:creationId xmlns:a16="http://schemas.microsoft.com/office/drawing/2014/main" id="{21DF690E-7994-F747-9342-45BFFF39FE0B}"/>
              </a:ext>
            </a:extLst>
          </p:cNvPr>
          <p:cNvSpPr>
            <a:spLocks noChangeShapeType="1"/>
          </p:cNvSpPr>
          <p:nvPr/>
        </p:nvSpPr>
        <p:spPr bwMode="auto">
          <a:xfrm flipH="1" flipV="1">
            <a:off x="800100" y="4191000"/>
            <a:ext cx="400050" cy="381000"/>
          </a:xfrm>
          <a:prstGeom prst="line">
            <a:avLst/>
          </a:prstGeom>
          <a:noFill/>
          <a:ln w="5715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childTnLst>
                          </p:cTn>
                        </p:par>
                        <p:par>
                          <p:cTn id="8" fill="hold" nodeType="afterGroup">
                            <p:stCondLst>
                              <p:cond delay="500"/>
                            </p:stCondLst>
                            <p:childTnLst>
                              <p:par>
                                <p:cTn id="9" presetID="26" presetClass="emph" presetSubtype="0" repeatCount="indefinite" fill="hold" nodeType="afterEffect">
                                  <p:stCondLst>
                                    <p:cond delay="0"/>
                                  </p:stCondLst>
                                  <p:endCondLst>
                                    <p:cond evt="onNext" delay="0">
                                      <p:tgtEl>
                                        <p:sldTgt/>
                                      </p:tgtEl>
                                    </p:cond>
                                  </p:endCondLst>
                                  <p:childTnLst>
                                    <p:animEffect transition="out" filter="fade">
                                      <p:cBhvr>
                                        <p:cTn id="10" dur="2000" tmFilter="0, 0; .2, .5; .8, .5; 1, 0"/>
                                        <p:tgtEl>
                                          <p:spTgt spid="260101"/>
                                        </p:tgtEl>
                                      </p:cBhvr>
                                    </p:animEffect>
                                    <p:animScale>
                                      <p:cBhvr>
                                        <p:cTn id="11" dur="1000" autoRev="1" fill="hold"/>
                                        <p:tgtEl>
                                          <p:spTgt spid="2601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50E054D-8B88-E844-9083-0AA921D68354}"/>
              </a:ext>
            </a:extLst>
          </p:cNvPr>
          <p:cNvSpPr>
            <a:spLocks noGrp="1" noChangeArrowheads="1"/>
          </p:cNvSpPr>
          <p:nvPr>
            <p:ph type="title"/>
          </p:nvPr>
        </p:nvSpPr>
        <p:spPr>
          <a:xfrm>
            <a:off x="685800" y="609600"/>
            <a:ext cx="5830888" cy="1143000"/>
          </a:xfrm>
        </p:spPr>
        <p:txBody>
          <a:bodyPr/>
          <a:lstStyle/>
          <a:p>
            <a:pPr eaLnBrk="1" hangingPunct="1"/>
            <a:endParaRPr lang="zh-TW" altLang="zh-TW"/>
          </a:p>
        </p:txBody>
      </p:sp>
      <p:sp>
        <p:nvSpPr>
          <p:cNvPr id="261123" name="Rectangle 3">
            <a:extLst>
              <a:ext uri="{FF2B5EF4-FFF2-40B4-BE49-F238E27FC236}">
                <a16:creationId xmlns:a16="http://schemas.microsoft.com/office/drawing/2014/main" id="{B86EF482-B810-934B-AFF5-6265CCE868C6}"/>
              </a:ext>
            </a:extLst>
          </p:cNvPr>
          <p:cNvSpPr>
            <a:spLocks noGrp="1" noChangeArrowheads="1"/>
          </p:cNvSpPr>
          <p:nvPr>
            <p:ph idx="1"/>
          </p:nvPr>
        </p:nvSpPr>
        <p:spPr>
          <a:xfrm>
            <a:off x="6659563" y="549275"/>
            <a:ext cx="2305050" cy="5546725"/>
          </a:xfrm>
        </p:spPr>
        <p:txBody>
          <a:bodyPr rtlCol="0">
            <a:normAutofit lnSpcReduction="10000"/>
          </a:bodyPr>
          <a:lstStyle/>
          <a:p>
            <a:pPr eaLnBrk="1" fontAlgn="auto" hangingPunct="1">
              <a:lnSpc>
                <a:spcPct val="90000"/>
              </a:lnSpc>
              <a:spcAft>
                <a:spcPts val="0"/>
              </a:spcAft>
              <a:buFontTx/>
              <a:buBlip>
                <a:blip r:embed="rId3"/>
              </a:buBlip>
              <a:defRPr/>
            </a:pPr>
            <a:r>
              <a:rPr lang="zh-TW" altLang="en-US"/>
              <a:t>這張照片與</a:t>
            </a:r>
            <a:r>
              <a:rPr lang="en-US" altLang="zh-TW"/>
              <a:t>82</a:t>
            </a:r>
            <a:r>
              <a:rPr lang="zh-TW" altLang="en-US"/>
              <a:t>天前不太一樣</a:t>
            </a:r>
          </a:p>
          <a:p>
            <a:pPr eaLnBrk="1" fontAlgn="auto" hangingPunct="1">
              <a:lnSpc>
                <a:spcPct val="90000"/>
              </a:lnSpc>
              <a:spcAft>
                <a:spcPts val="0"/>
              </a:spcAft>
              <a:buFontTx/>
              <a:buBlip>
                <a:blip r:embed="rId3"/>
              </a:buBlip>
              <a:defRPr/>
            </a:pPr>
            <a:r>
              <a:rPr lang="zh-TW" altLang="en-US"/>
              <a:t>因為星座在天空的位置改變了</a:t>
            </a:r>
          </a:p>
          <a:p>
            <a:pPr eaLnBrk="1" fontAlgn="auto" hangingPunct="1">
              <a:lnSpc>
                <a:spcPct val="90000"/>
              </a:lnSpc>
              <a:spcAft>
                <a:spcPts val="0"/>
              </a:spcAft>
              <a:buFontTx/>
              <a:buBlip>
                <a:blip r:embed="rId3"/>
              </a:buBlip>
              <a:defRPr/>
            </a:pPr>
            <a:r>
              <a:rPr lang="zh-TW" altLang="en-US"/>
              <a:t>這種日復一日的變化是對變星觀測者的挑戰！</a:t>
            </a:r>
          </a:p>
        </p:txBody>
      </p:sp>
      <p:sp>
        <p:nvSpPr>
          <p:cNvPr id="78852" name="日期版面配置區 3">
            <a:extLst>
              <a:ext uri="{FF2B5EF4-FFF2-40B4-BE49-F238E27FC236}">
                <a16:creationId xmlns:a16="http://schemas.microsoft.com/office/drawing/2014/main" id="{C05C9919-76B1-7A4A-B504-7B084CDE098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8E74D49-ECD1-3A43-8B6B-1371F52D7F8D}" type="datetime1">
              <a:rPr lang="zh-TW" altLang="en-US" sz="2000" smtClean="0"/>
              <a:pPr eaLnBrk="1" hangingPunct="1"/>
              <a:t>2022/4/7</a:t>
            </a:fld>
            <a:endParaRPr lang="en-US" altLang="zh-TW" sz="2000"/>
          </a:p>
        </p:txBody>
      </p:sp>
      <p:sp>
        <p:nvSpPr>
          <p:cNvPr id="78853" name="頁尾版面配置區 4">
            <a:extLst>
              <a:ext uri="{FF2B5EF4-FFF2-40B4-BE49-F238E27FC236}">
                <a16:creationId xmlns:a16="http://schemas.microsoft.com/office/drawing/2014/main" id="{1F534997-1EE2-3549-AFAF-07ACED9F7B1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2000">
                <a:latin typeface="新細明體" panose="02020500000000000000" pitchFamily="18" charset="-120"/>
                <a:ea typeface="新細明體" panose="02020500000000000000" pitchFamily="18" charset="-120"/>
              </a:rPr>
              <a:t>台北市天文協會  陶蕃麟</a:t>
            </a:r>
            <a:endParaRPr lang="en-US" altLang="zh-TW" sz="2000">
              <a:latin typeface="新細明體" panose="02020500000000000000" pitchFamily="18" charset="-120"/>
              <a:ea typeface="新細明體" panose="02020500000000000000" pitchFamily="18" charset="-120"/>
            </a:endParaRPr>
          </a:p>
        </p:txBody>
      </p:sp>
      <p:sp>
        <p:nvSpPr>
          <p:cNvPr id="78854" name="投影片編號版面配置區 5">
            <a:extLst>
              <a:ext uri="{FF2B5EF4-FFF2-40B4-BE49-F238E27FC236}">
                <a16:creationId xmlns:a16="http://schemas.microsoft.com/office/drawing/2014/main" id="{7ADCD09C-522E-F048-8C69-4EC27E9F6C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68EFECE-3344-CC49-ACA7-FA835F79D08A}" type="slidenum">
              <a:rPr lang="en-US" altLang="zh-TW" sz="2000">
                <a:solidFill>
                  <a:srgbClr val="FF0000"/>
                </a:solidFill>
              </a:rPr>
              <a:pPr eaLnBrk="1" hangingPunct="1"/>
              <a:t>53</a:t>
            </a:fld>
            <a:endParaRPr lang="en-US" altLang="zh-TW" sz="2000">
              <a:solidFill>
                <a:srgbClr val="FF0000"/>
              </a:solidFill>
            </a:endParaRPr>
          </a:p>
        </p:txBody>
      </p:sp>
      <p:pic>
        <p:nvPicPr>
          <p:cNvPr id="78855" name="Picture 4" descr="wcyg2a">
            <a:extLst>
              <a:ext uri="{FF2B5EF4-FFF2-40B4-BE49-F238E27FC236}">
                <a16:creationId xmlns:a16="http://schemas.microsoft.com/office/drawing/2014/main" id="{E7B89152-1654-3F4F-847C-4C8DB8B49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4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Line 5">
            <a:extLst>
              <a:ext uri="{FF2B5EF4-FFF2-40B4-BE49-F238E27FC236}">
                <a16:creationId xmlns:a16="http://schemas.microsoft.com/office/drawing/2014/main" id="{646E17AA-89AF-8B44-95AE-0CD3A8912EDC}"/>
              </a:ext>
            </a:extLst>
          </p:cNvPr>
          <p:cNvSpPr>
            <a:spLocks noChangeShapeType="1"/>
          </p:cNvSpPr>
          <p:nvPr/>
        </p:nvSpPr>
        <p:spPr bwMode="auto">
          <a:xfrm flipH="1" flipV="1">
            <a:off x="800100" y="4191000"/>
            <a:ext cx="400050" cy="381000"/>
          </a:xfrm>
          <a:prstGeom prst="line">
            <a:avLst/>
          </a:prstGeom>
          <a:noFill/>
          <a:ln w="57150">
            <a:solidFill>
              <a:srgbClr val="FB133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dissolve">
                                      <p:cBhvr>
                                        <p:cTn id="7" dur="500"/>
                                        <p:tgtEl>
                                          <p:spTgt spid="261123">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dissolve">
                                      <p:cBhvr>
                                        <p:cTn id="11" dur="500"/>
                                        <p:tgtEl>
                                          <p:spTgt spid="261123">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dissolve">
                                      <p:cBhvr>
                                        <p:cTn id="15" dur="500"/>
                                        <p:tgtEl>
                                          <p:spTgt spid="261123">
                                            <p:txEl>
                                              <p:pRg st="2" end="2"/>
                                            </p:txEl>
                                          </p:spTgt>
                                        </p:tgtEl>
                                      </p:cBhvr>
                                    </p:animEffect>
                                  </p:childTnLst>
                                </p:cTn>
                              </p:par>
                            </p:childTnLst>
                          </p:cTn>
                        </p:par>
                        <p:par>
                          <p:cTn id="16" fill="hold" nodeType="afterGroup">
                            <p:stCondLst>
                              <p:cond delay="3000"/>
                            </p:stCondLst>
                            <p:childTnLst>
                              <p:par>
                                <p:cTn id="17" presetID="26" presetClass="emph" presetSubtype="0" repeatCount="indefinite" fill="hold" nodeType="afterEffect">
                                  <p:stCondLst>
                                    <p:cond delay="500"/>
                                  </p:stCondLst>
                                  <p:endCondLst>
                                    <p:cond evt="onNext" delay="0">
                                      <p:tgtEl>
                                        <p:sldTgt/>
                                      </p:tgtEl>
                                    </p:cond>
                                  </p:endCondLst>
                                  <p:childTnLst>
                                    <p:animEffect transition="out" filter="fade">
                                      <p:cBhvr>
                                        <p:cTn id="18" dur="1000" tmFilter="0, 0; .2, .5; .8, .5; 1, 0"/>
                                        <p:tgtEl>
                                          <p:spTgt spid="261125"/>
                                        </p:tgtEl>
                                      </p:cBhvr>
                                    </p:animEffect>
                                    <p:animScale>
                                      <p:cBhvr>
                                        <p:cTn id="19" dur="500" autoRev="1" fill="hold"/>
                                        <p:tgtEl>
                                          <p:spTgt spid="2611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dvAuto="5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9A673FB8-E2FA-6948-86E1-177434CE654F}"/>
              </a:ext>
            </a:extLst>
          </p:cNvPr>
          <p:cNvSpPr>
            <a:spLocks noGrp="1" noChangeArrowheads="1"/>
          </p:cNvSpPr>
          <p:nvPr>
            <p:ph type="title"/>
          </p:nvPr>
        </p:nvSpPr>
        <p:spPr/>
        <p:txBody>
          <a:bodyPr/>
          <a:lstStyle/>
          <a:p>
            <a:pPr eaLnBrk="1" hangingPunct="1"/>
            <a:r>
              <a:rPr lang="zh-TW" altLang="en-US"/>
              <a:t>你該怎麼辦？</a:t>
            </a:r>
          </a:p>
        </p:txBody>
      </p:sp>
      <p:sp>
        <p:nvSpPr>
          <p:cNvPr id="226307" name="Rectangle 3">
            <a:extLst>
              <a:ext uri="{FF2B5EF4-FFF2-40B4-BE49-F238E27FC236}">
                <a16:creationId xmlns:a16="http://schemas.microsoft.com/office/drawing/2014/main" id="{EFD19240-FC2F-7942-8A45-3C7166FD4100}"/>
              </a:ext>
            </a:extLst>
          </p:cNvPr>
          <p:cNvSpPr>
            <a:spLocks noGrp="1" noChangeArrowheads="1"/>
          </p:cNvSpPr>
          <p:nvPr>
            <p:ph type="body" sz="half" idx="1"/>
          </p:nvPr>
        </p:nvSpPr>
        <p:spPr/>
        <p:txBody>
          <a:bodyPr/>
          <a:lstStyle/>
          <a:p>
            <a:pPr eaLnBrk="1" hangingPunct="1"/>
            <a:r>
              <a:rPr lang="zh-TW" altLang="en-US" sz="2800"/>
              <a:t>估計光度是否越來越容易了？</a:t>
            </a:r>
          </a:p>
          <a:p>
            <a:pPr eaLnBrk="1" hangingPunct="1"/>
            <a:r>
              <a:rPr lang="zh-TW" altLang="en-US" sz="2800"/>
              <a:t>在尋找</a:t>
            </a:r>
            <a:r>
              <a:rPr lang="en-US" altLang="zh-TW" sz="2800"/>
              <a:t>W Cyg </a:t>
            </a:r>
            <a:r>
              <a:rPr lang="zh-TW" altLang="en-US" sz="2800"/>
              <a:t>與比較星上，困難是否逐漸減少了？</a:t>
            </a:r>
          </a:p>
          <a:p>
            <a:pPr eaLnBrk="1" hangingPunct="1"/>
            <a:r>
              <a:rPr lang="zh-TW" altLang="en-US" sz="2800"/>
              <a:t>不斷的練習確實是有幫助的</a:t>
            </a:r>
          </a:p>
          <a:p>
            <a:pPr eaLnBrk="1" hangingPunct="1"/>
            <a:r>
              <a:rPr lang="zh-TW" altLang="en-US" sz="2800"/>
              <a:t>別懷疑練習的效果！</a:t>
            </a:r>
          </a:p>
        </p:txBody>
      </p:sp>
      <p:graphicFrame>
        <p:nvGraphicFramePr>
          <p:cNvPr id="19458" name="Object 4">
            <a:extLst>
              <a:ext uri="{FF2B5EF4-FFF2-40B4-BE49-F238E27FC236}">
                <a16:creationId xmlns:a16="http://schemas.microsoft.com/office/drawing/2014/main" id="{98E2B719-D643-4A45-BF01-4D80B2A93139}"/>
              </a:ext>
            </a:extLst>
          </p:cNvPr>
          <p:cNvGraphicFramePr>
            <a:graphicFrameLocks noChangeAspect="1"/>
          </p:cNvGraphicFramePr>
          <p:nvPr>
            <p:ph type="clipArt" sz="half" idx="2"/>
          </p:nvPr>
        </p:nvGraphicFramePr>
        <p:xfrm>
          <a:off x="5611813" y="1981200"/>
          <a:ext cx="1882775" cy="4114800"/>
        </p:xfrm>
        <a:graphic>
          <a:graphicData uri="http://schemas.openxmlformats.org/presentationml/2006/ole">
            <mc:AlternateContent xmlns:mc="http://schemas.openxmlformats.org/markup-compatibility/2006">
              <mc:Choice xmlns:v="urn:schemas-microsoft-com:vml" Requires="v">
                <p:oleObj spid="_x0000_s19464" name="Clip" r:id="rId4" imgW="15925800" imgH="34810700" progId="MS_ClipArt_Gallery.2">
                  <p:embed/>
                </p:oleObj>
              </mc:Choice>
              <mc:Fallback>
                <p:oleObj name="Clip" r:id="rId4" imgW="15925800" imgH="348107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3" y="1981200"/>
                        <a:ext cx="1882775" cy="4114800"/>
                      </a:xfrm>
                      <a:prstGeom prst="rect">
                        <a:avLst/>
                      </a:prstGeom>
                    </p:spPr>
                  </p:pic>
                </p:oleObj>
              </mc:Fallback>
            </mc:AlternateContent>
          </a:graphicData>
        </a:graphic>
      </p:graphicFrame>
      <p:sp>
        <p:nvSpPr>
          <p:cNvPr id="19461" name="日期版面配置區 4">
            <a:extLst>
              <a:ext uri="{FF2B5EF4-FFF2-40B4-BE49-F238E27FC236}">
                <a16:creationId xmlns:a16="http://schemas.microsoft.com/office/drawing/2014/main" id="{E6269604-14E8-0048-9B93-800192D6715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F7780EA-0B14-BA45-B5BC-BD7C89827AB6}" type="datetime1">
              <a:rPr lang="zh-TW" altLang="en-US" sz="2000" smtClean="0">
                <a:solidFill>
                  <a:srgbClr val="0000CC"/>
                </a:solidFill>
              </a:rPr>
              <a:pPr eaLnBrk="1" hangingPunct="1"/>
              <a:t>2022/4/7</a:t>
            </a:fld>
            <a:endParaRPr lang="en-US" altLang="zh-TW" sz="2000">
              <a:solidFill>
                <a:srgbClr val="0000CC"/>
              </a:solidFill>
            </a:endParaRPr>
          </a:p>
        </p:txBody>
      </p:sp>
      <p:sp>
        <p:nvSpPr>
          <p:cNvPr id="19462" name="頁尾版面配置區 5">
            <a:extLst>
              <a:ext uri="{FF2B5EF4-FFF2-40B4-BE49-F238E27FC236}">
                <a16:creationId xmlns:a16="http://schemas.microsoft.com/office/drawing/2014/main" id="{E5233FF5-2BE2-9342-AA13-0337F8A7CF9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9463" name="投影片編號版面配置區 6">
            <a:extLst>
              <a:ext uri="{FF2B5EF4-FFF2-40B4-BE49-F238E27FC236}">
                <a16:creationId xmlns:a16="http://schemas.microsoft.com/office/drawing/2014/main" id="{BC26B8B8-0A13-1E41-91DC-49D7BB6B5D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98529E6-EDFA-5C45-979B-4571B531080F}" type="slidenum">
              <a:rPr lang="en-US" altLang="zh-TW" sz="2000">
                <a:solidFill>
                  <a:srgbClr val="FF0000"/>
                </a:solidFill>
              </a:rPr>
              <a:pPr eaLnBrk="1" hangingPunct="1"/>
              <a:t>54</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dissolve">
                                      <p:cBhvr>
                                        <p:cTn id="7" dur="500"/>
                                        <p:tgtEl>
                                          <p:spTgt spid="22630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26307">
                                            <p:txEl>
                                              <p:pRg st="1" end="1"/>
                                            </p:txEl>
                                          </p:spTgt>
                                        </p:tgtEl>
                                        <p:attrNameLst>
                                          <p:attrName>style.visibility</p:attrName>
                                        </p:attrNameLst>
                                      </p:cBhvr>
                                      <p:to>
                                        <p:strVal val="visible"/>
                                      </p:to>
                                    </p:set>
                                    <p:animEffect transition="in" filter="dissolve">
                                      <p:cBhvr>
                                        <p:cTn id="11" dur="500"/>
                                        <p:tgtEl>
                                          <p:spTgt spid="22630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26307">
                                            <p:txEl>
                                              <p:pRg st="2" end="2"/>
                                            </p:txEl>
                                          </p:spTgt>
                                        </p:tgtEl>
                                        <p:attrNameLst>
                                          <p:attrName>style.visibility</p:attrName>
                                        </p:attrNameLst>
                                      </p:cBhvr>
                                      <p:to>
                                        <p:strVal val="visible"/>
                                      </p:to>
                                    </p:set>
                                    <p:animEffect transition="in" filter="dissolve">
                                      <p:cBhvr>
                                        <p:cTn id="15" dur="500"/>
                                        <p:tgtEl>
                                          <p:spTgt spid="226307">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26307">
                                            <p:txEl>
                                              <p:pRg st="3" end="3"/>
                                            </p:txEl>
                                          </p:spTgt>
                                        </p:tgtEl>
                                        <p:attrNameLst>
                                          <p:attrName>style.visibility</p:attrName>
                                        </p:attrNameLst>
                                      </p:cBhvr>
                                      <p:to>
                                        <p:strVal val="visible"/>
                                      </p:to>
                                    </p:set>
                                    <p:animEffect transition="in" filter="dissolve">
                                      <p:cBhvr>
                                        <p:cTn id="19" dur="500"/>
                                        <p:tgtEl>
                                          <p:spTgt spid="226307">
                                            <p:txEl>
                                              <p:pRg st="3" end="3"/>
                                            </p:txEl>
                                          </p:spTgt>
                                        </p:tgtEl>
                                      </p:cBhvr>
                                    </p:animEffect>
                                  </p:childTnLst>
                                </p:cTn>
                              </p:par>
                            </p:childTnLst>
                          </p:cTn>
                        </p:par>
                        <p:par>
                          <p:cTn id="20" fill="hold" nodeType="afterGroup">
                            <p:stCondLst>
                              <p:cond delay="4000"/>
                            </p:stCondLst>
                            <p:childTnLst>
                              <p:par>
                                <p:cTn id="21" presetID="23" presetClass="emph" presetSubtype="0" repeatCount="indefinite" fill="hold" nodeType="afterEffect">
                                  <p:stCondLst>
                                    <p:cond delay="0"/>
                                  </p:stCondLst>
                                  <p:endCondLst>
                                    <p:cond evt="onNext" delay="0">
                                      <p:tgtEl>
                                        <p:sldTgt/>
                                      </p:tgtEl>
                                    </p:cond>
                                  </p:endCondLst>
                                  <p:childTnLst>
                                    <p:animClr clrSpc="hsl" dir="cw">
                                      <p:cBhvr override="childStyle">
                                        <p:cTn id="22" dur="500" fill="hold"/>
                                        <p:tgtEl>
                                          <p:spTgt spid="226307">
                                            <p:txEl>
                                              <p:pRg st="3" end="3"/>
                                            </p:txEl>
                                          </p:spTgt>
                                        </p:tgtEl>
                                        <p:attrNameLst>
                                          <p:attrName>style.color</p:attrName>
                                        </p:attrNameLst>
                                      </p:cBhvr>
                                      <p:by>
                                        <p:hsl h="10842353" s="0" l="0"/>
                                      </p:by>
                                    </p:animClr>
                                    <p:animClr clrSpc="hsl" dir="cw">
                                      <p:cBhvr>
                                        <p:cTn id="23" dur="500" fill="hold"/>
                                        <p:tgtEl>
                                          <p:spTgt spid="226307">
                                            <p:txEl>
                                              <p:pRg st="3" end="3"/>
                                            </p:txEl>
                                          </p:spTgt>
                                        </p:tgtEl>
                                        <p:attrNameLst>
                                          <p:attrName>fillcolor</p:attrName>
                                        </p:attrNameLst>
                                      </p:cBhvr>
                                      <p:by>
                                        <p:hsl h="10842353" s="0" l="0"/>
                                      </p:by>
                                    </p:animClr>
                                    <p:animClr clrSpc="hsl" dir="cw">
                                      <p:cBhvr>
                                        <p:cTn id="24" dur="500" fill="hold"/>
                                        <p:tgtEl>
                                          <p:spTgt spid="226307">
                                            <p:txEl>
                                              <p:pRg st="3" end="3"/>
                                            </p:txEl>
                                          </p:spTgt>
                                        </p:tgtEl>
                                        <p:attrNameLst>
                                          <p:attrName>stroke.color</p:attrName>
                                        </p:attrNameLst>
                                      </p:cBhvr>
                                      <p:by>
                                        <p:hsl h="10842353" s="0" l="0"/>
                                      </p:by>
                                    </p:animClr>
                                    <p:set>
                                      <p:cBhvr>
                                        <p:cTn id="25" dur="500" fill="hold"/>
                                        <p:tgtEl>
                                          <p:spTgt spid="22630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dvAuto="50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E89E55E-B911-644C-81AB-63435FA6A1E9}"/>
              </a:ext>
            </a:extLst>
          </p:cNvPr>
          <p:cNvSpPr>
            <a:spLocks noGrp="1" noChangeArrowheads="1"/>
          </p:cNvSpPr>
          <p:nvPr>
            <p:ph type="title"/>
          </p:nvPr>
        </p:nvSpPr>
        <p:spPr/>
        <p:txBody>
          <a:bodyPr/>
          <a:lstStyle/>
          <a:p>
            <a:pPr eaLnBrk="1" hangingPunct="1"/>
            <a:r>
              <a:rPr lang="zh-TW" altLang="en-US"/>
              <a:t>你的結果是否是這樣</a:t>
            </a:r>
            <a:r>
              <a:rPr lang="en-US" altLang="zh-TW">
                <a:latin typeface="Tahoma" panose="020B0604030504040204" pitchFamily="34" charset="0"/>
              </a:rPr>
              <a:t>…</a:t>
            </a:r>
            <a:r>
              <a:rPr lang="zh-TW" altLang="en-US"/>
              <a:t>？</a:t>
            </a:r>
          </a:p>
        </p:txBody>
      </p:sp>
      <p:sp>
        <p:nvSpPr>
          <p:cNvPr id="227331" name="Rectangle 3">
            <a:extLst>
              <a:ext uri="{FF2B5EF4-FFF2-40B4-BE49-F238E27FC236}">
                <a16:creationId xmlns:a16="http://schemas.microsoft.com/office/drawing/2014/main" id="{6B8397E0-B82B-394D-ACC7-8F2F15B57393}"/>
              </a:ext>
            </a:extLst>
          </p:cNvPr>
          <p:cNvSpPr>
            <a:spLocks noGrp="1" noChangeArrowheads="1"/>
          </p:cNvSpPr>
          <p:nvPr>
            <p:ph type="body" sz="half" idx="1"/>
          </p:nvPr>
        </p:nvSpPr>
        <p:spPr/>
        <p:txBody>
          <a:bodyPr/>
          <a:lstStyle/>
          <a:p>
            <a:pPr eaLnBrk="1" hangingPunct="1"/>
            <a:r>
              <a:rPr lang="zh-TW" altLang="en-US" sz="2800"/>
              <a:t>右邊是依據</a:t>
            </a:r>
            <a:r>
              <a:rPr lang="en-US" altLang="zh-TW" sz="2800"/>
              <a:t>AAVSO</a:t>
            </a:r>
            <a:r>
              <a:rPr lang="zh-TW" altLang="en-US" sz="2800"/>
              <a:t>的資料完成的</a:t>
            </a:r>
            <a:r>
              <a:rPr lang="en-US" altLang="zh-TW" sz="2800"/>
              <a:t>W Cyg</a:t>
            </a:r>
            <a:r>
              <a:rPr lang="zh-TW" altLang="en-US" sz="2800"/>
              <a:t>變光曲線</a:t>
            </a:r>
          </a:p>
          <a:p>
            <a:pPr eaLnBrk="1" hangingPunct="1"/>
            <a:r>
              <a:rPr lang="zh-TW" altLang="en-US" sz="2800"/>
              <a:t>你用來估計光度的哪兩天被用點線標示在圖上</a:t>
            </a:r>
          </a:p>
          <a:p>
            <a:pPr lvl="1" eaLnBrk="1" hangingPunct="1"/>
            <a:r>
              <a:rPr lang="en-US" altLang="zh-TW" sz="2400"/>
              <a:t>4</a:t>
            </a:r>
            <a:r>
              <a:rPr lang="zh-TW" altLang="en-US" sz="2400"/>
              <a:t>月</a:t>
            </a:r>
            <a:r>
              <a:rPr lang="en-US" altLang="zh-TW" sz="2400"/>
              <a:t>28</a:t>
            </a:r>
            <a:r>
              <a:rPr lang="zh-TW" altLang="en-US" sz="2400"/>
              <a:t>日</a:t>
            </a:r>
          </a:p>
          <a:p>
            <a:pPr lvl="1" eaLnBrk="1" hangingPunct="1"/>
            <a:r>
              <a:rPr lang="en-US" altLang="zh-TW" sz="2400"/>
              <a:t>7</a:t>
            </a:r>
            <a:r>
              <a:rPr lang="zh-TW" altLang="en-US" sz="2400"/>
              <a:t>月</a:t>
            </a:r>
            <a:r>
              <a:rPr lang="en-US" altLang="zh-TW" sz="2400"/>
              <a:t>19</a:t>
            </a:r>
            <a:r>
              <a:rPr lang="zh-TW" altLang="en-US" sz="2400"/>
              <a:t>日</a:t>
            </a:r>
          </a:p>
        </p:txBody>
      </p:sp>
      <p:pic>
        <p:nvPicPr>
          <p:cNvPr id="79876" name="Picture 4" descr="Wcygcur">
            <a:extLst>
              <a:ext uri="{FF2B5EF4-FFF2-40B4-BE49-F238E27FC236}">
                <a16:creationId xmlns:a16="http://schemas.microsoft.com/office/drawing/2014/main" id="{875D5362-263E-EF42-910A-FDB826382404}"/>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27550" y="1644650"/>
            <a:ext cx="4286250" cy="4737100"/>
          </a:xfrm>
        </p:spPr>
      </p:pic>
      <p:sp>
        <p:nvSpPr>
          <p:cNvPr id="79877" name="日期版面配置區 4">
            <a:extLst>
              <a:ext uri="{FF2B5EF4-FFF2-40B4-BE49-F238E27FC236}">
                <a16:creationId xmlns:a16="http://schemas.microsoft.com/office/drawing/2014/main" id="{1967570D-EB9D-7640-A281-EB4CE6AEA5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2DB08A6-A5BF-0342-BCF2-8641F586E6A6}" type="datetime1">
              <a:rPr lang="zh-TW" altLang="en-US" sz="2000" smtClean="0">
                <a:solidFill>
                  <a:srgbClr val="0000CC"/>
                </a:solidFill>
              </a:rPr>
              <a:pPr eaLnBrk="1" hangingPunct="1"/>
              <a:t>2022/4/7</a:t>
            </a:fld>
            <a:endParaRPr lang="en-US" altLang="zh-TW" sz="2000">
              <a:solidFill>
                <a:srgbClr val="0000CC"/>
              </a:solidFill>
            </a:endParaRPr>
          </a:p>
        </p:txBody>
      </p:sp>
      <p:sp>
        <p:nvSpPr>
          <p:cNvPr id="79878" name="頁尾版面配置區 5">
            <a:extLst>
              <a:ext uri="{FF2B5EF4-FFF2-40B4-BE49-F238E27FC236}">
                <a16:creationId xmlns:a16="http://schemas.microsoft.com/office/drawing/2014/main" id="{F4182F5E-CEA8-1445-BA48-F7BA71A0448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79879" name="投影片編號版面配置區 6">
            <a:extLst>
              <a:ext uri="{FF2B5EF4-FFF2-40B4-BE49-F238E27FC236}">
                <a16:creationId xmlns:a16="http://schemas.microsoft.com/office/drawing/2014/main" id="{69294257-C1BB-6344-BF73-F061C2E7E3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78D0772-BD01-9449-9B07-4D6FB1F9FDB2}" type="slidenum">
              <a:rPr lang="en-US" altLang="zh-TW" sz="2000">
                <a:solidFill>
                  <a:srgbClr val="FF0000"/>
                </a:solidFill>
              </a:rPr>
              <a:pPr eaLnBrk="1" hangingPunct="1"/>
              <a:t>55</a:t>
            </a:fld>
            <a:endParaRPr lang="en-US" altLang="zh-TW" sz="2000">
              <a:solidFill>
                <a:srgbClr val="FF0000"/>
              </a:solidFill>
            </a:endParaRPr>
          </a:p>
        </p:txBody>
      </p:sp>
      <p:sp>
        <p:nvSpPr>
          <p:cNvPr id="227333" name="Text Box 5">
            <a:extLst>
              <a:ext uri="{FF2B5EF4-FFF2-40B4-BE49-F238E27FC236}">
                <a16:creationId xmlns:a16="http://schemas.microsoft.com/office/drawing/2014/main" id="{14A1F37D-14DE-4446-9842-AF141DE73381}"/>
              </a:ext>
            </a:extLst>
          </p:cNvPr>
          <p:cNvSpPr txBox="1">
            <a:spLocks noChangeArrowheads="1"/>
          </p:cNvSpPr>
          <p:nvPr/>
        </p:nvSpPr>
        <p:spPr bwMode="auto">
          <a:xfrm>
            <a:off x="4911725" y="2317750"/>
            <a:ext cx="1028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40408"/>
                </a:solidFill>
                <a:latin typeface="Times New Roman" panose="02020603050405020304" pitchFamily="18" charset="0"/>
              </a:rPr>
              <a:t>April 28</a:t>
            </a:r>
          </a:p>
        </p:txBody>
      </p:sp>
      <p:sp>
        <p:nvSpPr>
          <p:cNvPr id="227334" name="Text Box 6">
            <a:extLst>
              <a:ext uri="{FF2B5EF4-FFF2-40B4-BE49-F238E27FC236}">
                <a16:creationId xmlns:a16="http://schemas.microsoft.com/office/drawing/2014/main" id="{95213070-E104-A741-972C-A8987CA890BD}"/>
              </a:ext>
            </a:extLst>
          </p:cNvPr>
          <p:cNvSpPr txBox="1">
            <a:spLocks noChangeArrowheads="1"/>
          </p:cNvSpPr>
          <p:nvPr/>
        </p:nvSpPr>
        <p:spPr bwMode="auto">
          <a:xfrm>
            <a:off x="6753225" y="2946400"/>
            <a:ext cx="850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rgbClr val="040408"/>
                </a:solidFill>
                <a:latin typeface="Times New Roman" panose="02020603050405020304" pitchFamily="18" charset="0"/>
              </a:rPr>
              <a:t>July 19</a:t>
            </a:r>
          </a:p>
        </p:txBody>
      </p:sp>
      <p:sp>
        <p:nvSpPr>
          <p:cNvPr id="79882" name="Line 7">
            <a:extLst>
              <a:ext uri="{FF2B5EF4-FFF2-40B4-BE49-F238E27FC236}">
                <a16:creationId xmlns:a16="http://schemas.microsoft.com/office/drawing/2014/main" id="{6D4AB232-B24D-D543-A73E-74B6FEAF7F4F}"/>
              </a:ext>
            </a:extLst>
          </p:cNvPr>
          <p:cNvSpPr>
            <a:spLocks noChangeShapeType="1"/>
          </p:cNvSpPr>
          <p:nvPr/>
        </p:nvSpPr>
        <p:spPr bwMode="auto">
          <a:xfrm>
            <a:off x="5791200" y="2171700"/>
            <a:ext cx="57150" cy="376555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3" name="Rectangle 8">
            <a:extLst>
              <a:ext uri="{FF2B5EF4-FFF2-40B4-BE49-F238E27FC236}">
                <a16:creationId xmlns:a16="http://schemas.microsoft.com/office/drawing/2014/main" id="{BC34293D-1ABE-3647-8CF4-D1B65D8514F7}"/>
              </a:ext>
            </a:extLst>
          </p:cNvPr>
          <p:cNvSpPr>
            <a:spLocks noChangeArrowheads="1"/>
          </p:cNvSpPr>
          <p:nvPr/>
        </p:nvSpPr>
        <p:spPr bwMode="auto">
          <a:xfrm>
            <a:off x="7467600" y="2171700"/>
            <a:ext cx="1000125" cy="285750"/>
          </a:xfrm>
          <a:prstGeom prst="rect">
            <a:avLst/>
          </a:prstGeom>
          <a:solidFill>
            <a:srgbClr val="FFFFFF"/>
          </a:solidFill>
          <a:ln w="9525">
            <a:solidFill>
              <a:srgbClr val="FFFFFF"/>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79884" name="Line 9">
            <a:extLst>
              <a:ext uri="{FF2B5EF4-FFF2-40B4-BE49-F238E27FC236}">
                <a16:creationId xmlns:a16="http://schemas.microsoft.com/office/drawing/2014/main" id="{8033FC28-6904-1E41-9B02-D59F43B992D3}"/>
              </a:ext>
            </a:extLst>
          </p:cNvPr>
          <p:cNvSpPr>
            <a:spLocks noChangeShapeType="1"/>
          </p:cNvSpPr>
          <p:nvPr/>
        </p:nvSpPr>
        <p:spPr bwMode="auto">
          <a:xfrm>
            <a:off x="7620000" y="2152650"/>
            <a:ext cx="57150" cy="376555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dissolve">
                                      <p:cBhvr>
                                        <p:cTn id="7" dur="500"/>
                                        <p:tgtEl>
                                          <p:spTgt spid="22733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27331">
                                            <p:txEl>
                                              <p:pRg st="1" end="1"/>
                                            </p:txEl>
                                          </p:spTgt>
                                        </p:tgtEl>
                                        <p:attrNameLst>
                                          <p:attrName>style.visibility</p:attrName>
                                        </p:attrNameLst>
                                      </p:cBhvr>
                                      <p:to>
                                        <p:strVal val="visible"/>
                                      </p:to>
                                    </p:set>
                                    <p:animEffect transition="in" filter="dissolve">
                                      <p:cBhvr>
                                        <p:cTn id="11" dur="500"/>
                                        <p:tgtEl>
                                          <p:spTgt spid="22733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27331">
                                            <p:txEl>
                                              <p:pRg st="2" end="2"/>
                                            </p:txEl>
                                          </p:spTgt>
                                        </p:tgtEl>
                                        <p:attrNameLst>
                                          <p:attrName>style.visibility</p:attrName>
                                        </p:attrNameLst>
                                      </p:cBhvr>
                                      <p:to>
                                        <p:strVal val="visible"/>
                                      </p:to>
                                    </p:set>
                                    <p:animEffect transition="in" filter="dissolve">
                                      <p:cBhvr>
                                        <p:cTn id="15" dur="1000"/>
                                        <p:tgtEl>
                                          <p:spTgt spid="227331">
                                            <p:txEl>
                                              <p:pRg st="2" end="2"/>
                                            </p:txEl>
                                          </p:spTgt>
                                        </p:tgtEl>
                                      </p:cBhvr>
                                    </p:animEffect>
                                  </p:childTnLst>
                                </p:cTn>
                              </p:par>
                              <p:par>
                                <p:cTn id="16" presetID="26" presetClass="emph" presetSubtype="0" repeatCount="5000" fill="hold" grpId="0" nodeType="withEffect">
                                  <p:stCondLst>
                                    <p:cond delay="500"/>
                                  </p:stCondLst>
                                  <p:childTnLst>
                                    <p:animEffect transition="out" filter="fade">
                                      <p:cBhvr>
                                        <p:cTn id="17" dur="1000" tmFilter="0, 0; .2, .5; .8, .5; 1, 0"/>
                                        <p:tgtEl>
                                          <p:spTgt spid="227333"/>
                                        </p:tgtEl>
                                      </p:cBhvr>
                                    </p:animEffect>
                                    <p:animScale>
                                      <p:cBhvr>
                                        <p:cTn id="18" dur="500" autoRev="1" fill="hold"/>
                                        <p:tgtEl>
                                          <p:spTgt spid="227333"/>
                                        </p:tgtEl>
                                      </p:cBhvr>
                                      <p:by x="105000" y="105000"/>
                                    </p:animScale>
                                  </p:childTnLst>
                                </p:cTn>
                              </p:par>
                            </p:childTnLst>
                          </p:cTn>
                        </p:par>
                        <p:par>
                          <p:cTn id="19" fill="hold" nodeType="afterGroup">
                            <p:stCondLst>
                              <p:cond delay="7500"/>
                            </p:stCondLst>
                            <p:childTnLst>
                              <p:par>
                                <p:cTn id="20" presetID="9" presetClass="entr" presetSubtype="0" fill="hold" grpId="0" nodeType="afterEffect">
                                  <p:stCondLst>
                                    <p:cond delay="50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dissolve">
                                      <p:cBhvr>
                                        <p:cTn id="22" dur="1000"/>
                                        <p:tgtEl>
                                          <p:spTgt spid="227331">
                                            <p:txEl>
                                              <p:pRg st="3" end="3"/>
                                            </p:txEl>
                                          </p:spTgt>
                                        </p:tgtEl>
                                      </p:cBhvr>
                                    </p:animEffect>
                                  </p:childTnLst>
                                </p:cTn>
                              </p:par>
                              <p:par>
                                <p:cTn id="23" presetID="26" presetClass="emph" presetSubtype="0" repeatCount="indefinite" fill="hold" grpId="0" nodeType="withEffect">
                                  <p:stCondLst>
                                    <p:cond delay="500"/>
                                  </p:stCondLst>
                                  <p:endCondLst>
                                    <p:cond evt="onNext" delay="0">
                                      <p:tgtEl>
                                        <p:sldTgt/>
                                      </p:tgtEl>
                                    </p:cond>
                                  </p:endCondLst>
                                  <p:childTnLst>
                                    <p:animEffect transition="out" filter="fade">
                                      <p:cBhvr>
                                        <p:cTn id="24" dur="1000" tmFilter="0, 0; .2, .5; .8, .5; 1, 0"/>
                                        <p:tgtEl>
                                          <p:spTgt spid="227334"/>
                                        </p:tgtEl>
                                      </p:cBhvr>
                                    </p:animEffect>
                                    <p:animScale>
                                      <p:cBhvr>
                                        <p:cTn id="25" dur="500" autoRev="1" fill="hold"/>
                                        <p:tgtEl>
                                          <p:spTgt spid="2273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dvAuto="500"/>
      <p:bldP spid="227333" grpId="0"/>
      <p:bldP spid="22733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ED9735F-7015-CF4E-AF94-4FCDA2B8664F}"/>
              </a:ext>
            </a:extLst>
          </p:cNvPr>
          <p:cNvSpPr>
            <a:spLocks noGrp="1" noChangeArrowheads="1"/>
          </p:cNvSpPr>
          <p:nvPr>
            <p:ph type="title"/>
          </p:nvPr>
        </p:nvSpPr>
        <p:spPr/>
        <p:txBody>
          <a:bodyPr/>
          <a:lstStyle/>
          <a:p>
            <a:pPr eaLnBrk="1" hangingPunct="1"/>
            <a:r>
              <a:rPr lang="zh-TW" altLang="en-US"/>
              <a:t>你的結果是否是這樣</a:t>
            </a:r>
            <a:r>
              <a:rPr lang="en-US" altLang="zh-TW">
                <a:latin typeface="Tahoma" panose="020B0604030504040204" pitchFamily="34" charset="0"/>
              </a:rPr>
              <a:t>…</a:t>
            </a:r>
            <a:r>
              <a:rPr lang="zh-TW" altLang="en-US"/>
              <a:t>？</a:t>
            </a:r>
          </a:p>
        </p:txBody>
      </p:sp>
      <p:sp>
        <p:nvSpPr>
          <p:cNvPr id="228355" name="Rectangle 3">
            <a:extLst>
              <a:ext uri="{FF2B5EF4-FFF2-40B4-BE49-F238E27FC236}">
                <a16:creationId xmlns:a16="http://schemas.microsoft.com/office/drawing/2014/main" id="{73694018-E5AE-1D48-9962-703265C5FD7F}"/>
              </a:ext>
            </a:extLst>
          </p:cNvPr>
          <p:cNvSpPr>
            <a:spLocks noGrp="1" noChangeArrowheads="1"/>
          </p:cNvSpPr>
          <p:nvPr>
            <p:ph type="body" sz="half" idx="1"/>
          </p:nvPr>
        </p:nvSpPr>
        <p:spPr/>
        <p:txBody>
          <a:bodyPr/>
          <a:lstStyle/>
          <a:p>
            <a:pPr eaLnBrk="1" hangingPunct="1"/>
            <a:r>
              <a:rPr lang="zh-TW" altLang="en-US" sz="2800"/>
              <a:t>在</a:t>
            </a:r>
            <a:r>
              <a:rPr lang="en-US" altLang="zh-TW" sz="2800"/>
              <a:t>4</a:t>
            </a:r>
            <a:r>
              <a:rPr lang="zh-TW" altLang="en-US" sz="2800"/>
              <a:t>月</a:t>
            </a:r>
            <a:r>
              <a:rPr lang="en-US" altLang="zh-TW" sz="2800"/>
              <a:t>28</a:t>
            </a:r>
            <a:r>
              <a:rPr lang="zh-TW" altLang="en-US" sz="2800"/>
              <a:t>日</a:t>
            </a:r>
          </a:p>
          <a:p>
            <a:pPr lvl="1" eaLnBrk="1" hangingPunct="1"/>
            <a:r>
              <a:rPr lang="zh-TW" altLang="en-US" sz="2400"/>
              <a:t>估計的星等</a:t>
            </a:r>
            <a:r>
              <a:rPr lang="en-US" altLang="zh-TW" sz="2400"/>
              <a:t>(</a:t>
            </a:r>
            <a:r>
              <a:rPr lang="zh-TW" altLang="en-US" sz="2400"/>
              <a:t>光度</a:t>
            </a:r>
            <a:r>
              <a:rPr lang="en-US" altLang="zh-TW" sz="2400"/>
              <a:t>)</a:t>
            </a:r>
            <a:r>
              <a:rPr lang="zh-TW" altLang="en-US" sz="2400"/>
              <a:t>範圍在 </a:t>
            </a:r>
            <a:r>
              <a:rPr lang="en-US" altLang="zh-TW" sz="2400"/>
              <a:t>6.3</a:t>
            </a:r>
            <a:r>
              <a:rPr lang="zh-TW" altLang="en-US" sz="2400"/>
              <a:t>～</a:t>
            </a:r>
            <a:r>
              <a:rPr lang="en-US" altLang="zh-TW" sz="2400"/>
              <a:t>5.7 </a:t>
            </a:r>
            <a:r>
              <a:rPr lang="zh-TW" altLang="en-US" sz="2400"/>
              <a:t>等之間 </a:t>
            </a:r>
          </a:p>
          <a:p>
            <a:pPr eaLnBrk="1" hangingPunct="1"/>
            <a:endParaRPr lang="en-US" altLang="zh-TW" sz="2800"/>
          </a:p>
          <a:p>
            <a:pPr eaLnBrk="1" hangingPunct="1"/>
            <a:r>
              <a:rPr lang="zh-TW" altLang="en-US" sz="2800"/>
              <a:t>在</a:t>
            </a:r>
            <a:r>
              <a:rPr lang="en-US" altLang="zh-TW" sz="2800"/>
              <a:t>7</a:t>
            </a:r>
            <a:r>
              <a:rPr lang="zh-TW" altLang="en-US" sz="2800"/>
              <a:t>月</a:t>
            </a:r>
            <a:r>
              <a:rPr lang="en-US" altLang="zh-TW" sz="2800"/>
              <a:t>19</a:t>
            </a:r>
            <a:r>
              <a:rPr lang="zh-TW" altLang="en-US" sz="2800"/>
              <a:t>日</a:t>
            </a:r>
          </a:p>
          <a:p>
            <a:pPr lvl="1" eaLnBrk="1" hangingPunct="1"/>
            <a:r>
              <a:rPr lang="zh-TW" altLang="en-US" sz="2400"/>
              <a:t>估計的星等</a:t>
            </a:r>
            <a:r>
              <a:rPr lang="en-US" altLang="zh-TW" sz="2400"/>
              <a:t>(</a:t>
            </a:r>
            <a:r>
              <a:rPr lang="zh-TW" altLang="en-US" sz="2400"/>
              <a:t>光度</a:t>
            </a:r>
            <a:r>
              <a:rPr lang="en-US" altLang="zh-TW" sz="2400"/>
              <a:t>)</a:t>
            </a:r>
            <a:r>
              <a:rPr lang="zh-TW" altLang="en-US" sz="2400"/>
              <a:t>範圍在 </a:t>
            </a:r>
            <a:r>
              <a:rPr lang="en-US" altLang="zh-TW" sz="2400"/>
              <a:t>7.3</a:t>
            </a:r>
            <a:r>
              <a:rPr lang="zh-TW" altLang="en-US" sz="2400"/>
              <a:t>～</a:t>
            </a:r>
            <a:r>
              <a:rPr lang="en-US" altLang="zh-TW" sz="2400"/>
              <a:t>6.4 </a:t>
            </a:r>
            <a:r>
              <a:rPr lang="zh-TW" altLang="en-US" sz="2400"/>
              <a:t>等之間 </a:t>
            </a:r>
          </a:p>
          <a:p>
            <a:pPr lvl="1" eaLnBrk="1" hangingPunct="1">
              <a:buFontTx/>
              <a:buNone/>
            </a:pPr>
            <a:endParaRPr lang="en-US" altLang="zh-TW" sz="2400"/>
          </a:p>
        </p:txBody>
      </p:sp>
      <p:pic>
        <p:nvPicPr>
          <p:cNvPr id="80900" name="Picture 4" descr="Wcygcur">
            <a:extLst>
              <a:ext uri="{FF2B5EF4-FFF2-40B4-BE49-F238E27FC236}">
                <a16:creationId xmlns:a16="http://schemas.microsoft.com/office/drawing/2014/main" id="{A481693C-1EC2-EF4C-814D-E873575F369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27550" y="1606550"/>
            <a:ext cx="4286250" cy="4737100"/>
          </a:xfrm>
        </p:spPr>
      </p:pic>
      <p:sp>
        <p:nvSpPr>
          <p:cNvPr id="80901" name="日期版面配置區 4">
            <a:extLst>
              <a:ext uri="{FF2B5EF4-FFF2-40B4-BE49-F238E27FC236}">
                <a16:creationId xmlns:a16="http://schemas.microsoft.com/office/drawing/2014/main" id="{CEF05BDA-74DE-EA43-9684-562F59C3BBB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85DB3CB-C9B8-5C45-A91B-16944DB32017}" type="datetime1">
              <a:rPr lang="zh-TW" altLang="en-US" sz="2000" smtClean="0">
                <a:solidFill>
                  <a:srgbClr val="0000CC"/>
                </a:solidFill>
              </a:rPr>
              <a:pPr eaLnBrk="1" hangingPunct="1"/>
              <a:t>2022/4/7</a:t>
            </a:fld>
            <a:endParaRPr lang="en-US" altLang="zh-TW" sz="2000">
              <a:solidFill>
                <a:srgbClr val="0000CC"/>
              </a:solidFill>
            </a:endParaRPr>
          </a:p>
        </p:txBody>
      </p:sp>
      <p:sp>
        <p:nvSpPr>
          <p:cNvPr id="80902" name="頁尾版面配置區 5">
            <a:extLst>
              <a:ext uri="{FF2B5EF4-FFF2-40B4-BE49-F238E27FC236}">
                <a16:creationId xmlns:a16="http://schemas.microsoft.com/office/drawing/2014/main" id="{B1D76E16-16DA-A443-B6D0-14950006D4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80903" name="投影片編號版面配置區 6">
            <a:extLst>
              <a:ext uri="{FF2B5EF4-FFF2-40B4-BE49-F238E27FC236}">
                <a16:creationId xmlns:a16="http://schemas.microsoft.com/office/drawing/2014/main" id="{62EDE154-F421-264D-AC3D-C04B0A86F9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F713E19D-BD67-7F45-8F91-5C21C3E3378F}" type="slidenum">
              <a:rPr lang="en-US" altLang="zh-TW" sz="2000">
                <a:solidFill>
                  <a:srgbClr val="FF0000"/>
                </a:solidFill>
              </a:rPr>
              <a:pPr eaLnBrk="1" hangingPunct="1"/>
              <a:t>56</a:t>
            </a:fld>
            <a:endParaRPr lang="en-US" altLang="zh-TW" sz="2000">
              <a:solidFill>
                <a:srgbClr val="FF0000"/>
              </a:solidFill>
            </a:endParaRPr>
          </a:p>
        </p:txBody>
      </p:sp>
      <p:sp>
        <p:nvSpPr>
          <p:cNvPr id="80904" name="Text Box 5">
            <a:extLst>
              <a:ext uri="{FF2B5EF4-FFF2-40B4-BE49-F238E27FC236}">
                <a16:creationId xmlns:a16="http://schemas.microsoft.com/office/drawing/2014/main" id="{E7227276-D51E-D441-8606-F3E2675CCF09}"/>
              </a:ext>
            </a:extLst>
          </p:cNvPr>
          <p:cNvSpPr txBox="1">
            <a:spLocks noChangeArrowheads="1"/>
          </p:cNvSpPr>
          <p:nvPr/>
        </p:nvSpPr>
        <p:spPr bwMode="auto">
          <a:xfrm>
            <a:off x="4911725" y="2317750"/>
            <a:ext cx="1028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chemeClr val="bg2"/>
                </a:solidFill>
                <a:latin typeface="Times New Roman" panose="02020603050405020304" pitchFamily="18" charset="0"/>
              </a:rPr>
              <a:t>April 28</a:t>
            </a:r>
            <a:endParaRPr kumimoji="0" lang="en-US" altLang="zh-TW" sz="2800">
              <a:latin typeface="Times New Roman" panose="02020603050405020304" pitchFamily="18" charset="0"/>
            </a:endParaRPr>
          </a:p>
        </p:txBody>
      </p:sp>
      <p:sp>
        <p:nvSpPr>
          <p:cNvPr id="80905" name="Text Box 6">
            <a:extLst>
              <a:ext uri="{FF2B5EF4-FFF2-40B4-BE49-F238E27FC236}">
                <a16:creationId xmlns:a16="http://schemas.microsoft.com/office/drawing/2014/main" id="{5D9B7B98-DDAD-2548-A4B7-D0AA08A89465}"/>
              </a:ext>
            </a:extLst>
          </p:cNvPr>
          <p:cNvSpPr txBox="1">
            <a:spLocks noChangeArrowheads="1"/>
          </p:cNvSpPr>
          <p:nvPr/>
        </p:nvSpPr>
        <p:spPr bwMode="auto">
          <a:xfrm>
            <a:off x="6753225" y="2946400"/>
            <a:ext cx="850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chemeClr val="bg2"/>
                </a:solidFill>
                <a:latin typeface="Times New Roman" panose="02020603050405020304" pitchFamily="18" charset="0"/>
              </a:rPr>
              <a:t>July 19</a:t>
            </a:r>
            <a:endParaRPr kumimoji="0" lang="en-US" altLang="zh-TW" sz="1600">
              <a:latin typeface="Times New Roman" panose="02020603050405020304" pitchFamily="18" charset="0"/>
            </a:endParaRPr>
          </a:p>
        </p:txBody>
      </p:sp>
      <p:sp>
        <p:nvSpPr>
          <p:cNvPr id="80906" name="Line 7">
            <a:extLst>
              <a:ext uri="{FF2B5EF4-FFF2-40B4-BE49-F238E27FC236}">
                <a16:creationId xmlns:a16="http://schemas.microsoft.com/office/drawing/2014/main" id="{8835CD19-32BE-E443-8628-6FA5E0337903}"/>
              </a:ext>
            </a:extLst>
          </p:cNvPr>
          <p:cNvSpPr>
            <a:spLocks noChangeShapeType="1"/>
          </p:cNvSpPr>
          <p:nvPr/>
        </p:nvSpPr>
        <p:spPr bwMode="auto">
          <a:xfrm>
            <a:off x="5791200" y="2171700"/>
            <a:ext cx="57150" cy="376555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7" name="Rectangle 8">
            <a:extLst>
              <a:ext uri="{FF2B5EF4-FFF2-40B4-BE49-F238E27FC236}">
                <a16:creationId xmlns:a16="http://schemas.microsoft.com/office/drawing/2014/main" id="{CCA5BC91-92A0-E946-93C6-F186F96994A3}"/>
              </a:ext>
            </a:extLst>
          </p:cNvPr>
          <p:cNvSpPr>
            <a:spLocks noChangeArrowheads="1"/>
          </p:cNvSpPr>
          <p:nvPr/>
        </p:nvSpPr>
        <p:spPr bwMode="auto">
          <a:xfrm>
            <a:off x="7410450" y="2143125"/>
            <a:ext cx="1085850" cy="276225"/>
          </a:xfrm>
          <a:prstGeom prst="rect">
            <a:avLst/>
          </a:prstGeom>
          <a:solidFill>
            <a:srgbClr val="FFFFFF"/>
          </a:solidFill>
          <a:ln w="9525">
            <a:solidFill>
              <a:srgbClr val="FFFFFF"/>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80908" name="Line 9">
            <a:extLst>
              <a:ext uri="{FF2B5EF4-FFF2-40B4-BE49-F238E27FC236}">
                <a16:creationId xmlns:a16="http://schemas.microsoft.com/office/drawing/2014/main" id="{239D94F0-855C-2B4F-A128-634F90973F37}"/>
              </a:ext>
            </a:extLst>
          </p:cNvPr>
          <p:cNvSpPr>
            <a:spLocks noChangeShapeType="1"/>
          </p:cNvSpPr>
          <p:nvPr/>
        </p:nvSpPr>
        <p:spPr bwMode="auto">
          <a:xfrm>
            <a:off x="7620000" y="2133600"/>
            <a:ext cx="57150" cy="376555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dissolve">
                                      <p:cBhvr>
                                        <p:cTn id="7" dur="500"/>
                                        <p:tgtEl>
                                          <p:spTgt spid="22835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28355">
                                            <p:txEl>
                                              <p:pRg st="1" end="1"/>
                                            </p:txEl>
                                          </p:spTgt>
                                        </p:tgtEl>
                                        <p:attrNameLst>
                                          <p:attrName>style.visibility</p:attrName>
                                        </p:attrNameLst>
                                      </p:cBhvr>
                                      <p:to>
                                        <p:strVal val="visible"/>
                                      </p:to>
                                    </p:set>
                                    <p:animEffect transition="in" filter="dissolve">
                                      <p:cBhvr>
                                        <p:cTn id="11" dur="500"/>
                                        <p:tgtEl>
                                          <p:spTgt spid="22835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28355">
                                            <p:txEl>
                                              <p:pRg st="3" end="3"/>
                                            </p:txEl>
                                          </p:spTgt>
                                        </p:tgtEl>
                                        <p:attrNameLst>
                                          <p:attrName>style.visibility</p:attrName>
                                        </p:attrNameLst>
                                      </p:cBhvr>
                                      <p:to>
                                        <p:strVal val="visible"/>
                                      </p:to>
                                    </p:set>
                                    <p:animEffect transition="in" filter="dissolve">
                                      <p:cBhvr>
                                        <p:cTn id="15" dur="500"/>
                                        <p:tgtEl>
                                          <p:spTgt spid="228355">
                                            <p:txEl>
                                              <p:pRg st="3" end="3"/>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28355">
                                            <p:txEl>
                                              <p:pRg st="4" end="4"/>
                                            </p:txEl>
                                          </p:spTgt>
                                        </p:tgtEl>
                                        <p:attrNameLst>
                                          <p:attrName>style.visibility</p:attrName>
                                        </p:attrNameLst>
                                      </p:cBhvr>
                                      <p:to>
                                        <p:strVal val="visible"/>
                                      </p:to>
                                    </p:set>
                                    <p:animEffect transition="in" filter="dissolve">
                                      <p:cBhvr>
                                        <p:cTn id="19"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2" advAuto="50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B58423B-8448-0844-B40A-FA3E736C5AE6}"/>
              </a:ext>
            </a:extLst>
          </p:cNvPr>
          <p:cNvSpPr>
            <a:spLocks noGrp="1" noChangeArrowheads="1"/>
          </p:cNvSpPr>
          <p:nvPr>
            <p:ph type="title"/>
          </p:nvPr>
        </p:nvSpPr>
        <p:spPr/>
        <p:txBody>
          <a:bodyPr/>
          <a:lstStyle/>
          <a:p>
            <a:pPr eaLnBrk="1" hangingPunct="1"/>
            <a:r>
              <a:rPr lang="zh-TW" altLang="en-US"/>
              <a:t>你的結果是否是這樣</a:t>
            </a:r>
            <a:r>
              <a:rPr lang="en-US" altLang="zh-TW">
                <a:latin typeface="Tahoma" panose="020B0604030504040204" pitchFamily="34" charset="0"/>
              </a:rPr>
              <a:t>…</a:t>
            </a:r>
            <a:r>
              <a:rPr lang="zh-TW" altLang="en-US"/>
              <a:t>？</a:t>
            </a:r>
          </a:p>
        </p:txBody>
      </p:sp>
      <p:sp>
        <p:nvSpPr>
          <p:cNvPr id="229379" name="Rectangle 3">
            <a:extLst>
              <a:ext uri="{FF2B5EF4-FFF2-40B4-BE49-F238E27FC236}">
                <a16:creationId xmlns:a16="http://schemas.microsoft.com/office/drawing/2014/main" id="{11695D12-9589-DF48-8065-AA4922D2D345}"/>
              </a:ext>
            </a:extLst>
          </p:cNvPr>
          <p:cNvSpPr>
            <a:spLocks noGrp="1" noChangeArrowheads="1"/>
          </p:cNvSpPr>
          <p:nvPr>
            <p:ph type="body" sz="half" idx="1"/>
          </p:nvPr>
        </p:nvSpPr>
        <p:spPr>
          <a:xfrm>
            <a:off x="395288" y="1981200"/>
            <a:ext cx="4100512" cy="4114800"/>
          </a:xfrm>
        </p:spPr>
        <p:txBody>
          <a:bodyPr/>
          <a:lstStyle/>
          <a:p>
            <a:pPr eaLnBrk="1" hangingPunct="1">
              <a:lnSpc>
                <a:spcPct val="90000"/>
              </a:lnSpc>
            </a:pPr>
            <a:r>
              <a:rPr lang="zh-TW" altLang="en-US" sz="2800"/>
              <a:t>與</a:t>
            </a:r>
            <a:r>
              <a:rPr lang="en-US" altLang="zh-TW" sz="2800"/>
              <a:t>AAVSO</a:t>
            </a:r>
            <a:r>
              <a:rPr lang="zh-TW" altLang="en-US" sz="2800"/>
              <a:t>的觀測者比較</a:t>
            </a:r>
          </a:p>
          <a:p>
            <a:pPr eaLnBrk="1" hangingPunct="1">
              <a:lnSpc>
                <a:spcPct val="90000"/>
              </a:lnSpc>
            </a:pPr>
            <a:r>
              <a:rPr lang="zh-TW" altLang="en-US" sz="2800"/>
              <a:t>結果是如何呢？</a:t>
            </a:r>
          </a:p>
          <a:p>
            <a:pPr eaLnBrk="1" hangingPunct="1">
              <a:lnSpc>
                <a:spcPct val="90000"/>
              </a:lnSpc>
            </a:pPr>
            <a:endParaRPr lang="zh-TW" altLang="en-US" sz="2800"/>
          </a:p>
          <a:p>
            <a:pPr eaLnBrk="1" hangingPunct="1">
              <a:lnSpc>
                <a:spcPct val="90000"/>
              </a:lnSpc>
            </a:pPr>
            <a:r>
              <a:rPr lang="zh-TW" altLang="en-US" sz="2800"/>
              <a:t>如果你有任何一天的估計值落在前述的範圍外</a:t>
            </a:r>
            <a:endParaRPr lang="en-US" altLang="zh-TW" sz="2800"/>
          </a:p>
          <a:p>
            <a:pPr eaLnBrk="1" hangingPunct="1">
              <a:lnSpc>
                <a:spcPct val="90000"/>
              </a:lnSpc>
            </a:pPr>
            <a:endParaRPr lang="en-US" altLang="zh-TW" sz="2800"/>
          </a:p>
          <a:p>
            <a:pPr eaLnBrk="1" hangingPunct="1">
              <a:lnSpc>
                <a:spcPct val="90000"/>
              </a:lnSpc>
            </a:pPr>
            <a:r>
              <a:rPr lang="zh-TW" altLang="en-US" sz="2800"/>
              <a:t>你必須找出原因來</a:t>
            </a:r>
          </a:p>
          <a:p>
            <a:pPr eaLnBrk="1" hangingPunct="1">
              <a:lnSpc>
                <a:spcPct val="90000"/>
              </a:lnSpc>
            </a:pPr>
            <a:r>
              <a:rPr lang="zh-TW" altLang="en-US" sz="2800"/>
              <a:t>改正這項缺點！</a:t>
            </a:r>
          </a:p>
        </p:txBody>
      </p:sp>
      <p:pic>
        <p:nvPicPr>
          <p:cNvPr id="81924" name="Picture 4" descr="Wcygcur">
            <a:extLst>
              <a:ext uri="{FF2B5EF4-FFF2-40B4-BE49-F238E27FC236}">
                <a16:creationId xmlns:a16="http://schemas.microsoft.com/office/drawing/2014/main" id="{10257362-CBB2-7141-B9D7-3C164C1FE14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70400" y="1587500"/>
            <a:ext cx="4286250" cy="4737100"/>
          </a:xfrm>
        </p:spPr>
      </p:pic>
      <p:sp>
        <p:nvSpPr>
          <p:cNvPr id="81925" name="日期版面配置區 4">
            <a:extLst>
              <a:ext uri="{FF2B5EF4-FFF2-40B4-BE49-F238E27FC236}">
                <a16:creationId xmlns:a16="http://schemas.microsoft.com/office/drawing/2014/main" id="{C87E89B1-02D7-5941-9C43-21E16F1794E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728E347-9E99-2042-839F-ADA15012CCCC}" type="datetime1">
              <a:rPr lang="zh-TW" altLang="en-US" sz="2000" smtClean="0">
                <a:solidFill>
                  <a:srgbClr val="0000CC"/>
                </a:solidFill>
              </a:rPr>
              <a:pPr eaLnBrk="1" hangingPunct="1"/>
              <a:t>2022/4/7</a:t>
            </a:fld>
            <a:endParaRPr lang="en-US" altLang="zh-TW" sz="2000">
              <a:solidFill>
                <a:srgbClr val="0000CC"/>
              </a:solidFill>
            </a:endParaRPr>
          </a:p>
        </p:txBody>
      </p:sp>
      <p:sp>
        <p:nvSpPr>
          <p:cNvPr id="81926" name="頁尾版面配置區 5">
            <a:extLst>
              <a:ext uri="{FF2B5EF4-FFF2-40B4-BE49-F238E27FC236}">
                <a16:creationId xmlns:a16="http://schemas.microsoft.com/office/drawing/2014/main" id="{4E42E791-DB64-0B4C-819D-5065AFCC74A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81927" name="投影片編號版面配置區 6">
            <a:extLst>
              <a:ext uri="{FF2B5EF4-FFF2-40B4-BE49-F238E27FC236}">
                <a16:creationId xmlns:a16="http://schemas.microsoft.com/office/drawing/2014/main" id="{2AC6645A-A6DD-5144-AF2D-9995B51BED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E0CE90B-14C1-924C-BD3C-997E97C49DC1}" type="slidenum">
              <a:rPr lang="en-US" altLang="zh-TW" sz="2000">
                <a:solidFill>
                  <a:srgbClr val="FF0000"/>
                </a:solidFill>
              </a:rPr>
              <a:pPr eaLnBrk="1" hangingPunct="1"/>
              <a:t>57</a:t>
            </a:fld>
            <a:endParaRPr lang="en-US" altLang="zh-TW" sz="2000">
              <a:solidFill>
                <a:srgbClr val="FF0000"/>
              </a:solidFill>
            </a:endParaRPr>
          </a:p>
        </p:txBody>
      </p:sp>
      <p:sp>
        <p:nvSpPr>
          <p:cNvPr id="81928" name="Text Box 5">
            <a:extLst>
              <a:ext uri="{FF2B5EF4-FFF2-40B4-BE49-F238E27FC236}">
                <a16:creationId xmlns:a16="http://schemas.microsoft.com/office/drawing/2014/main" id="{127A9CE5-6760-4549-9F08-5C653B4B5FF0}"/>
              </a:ext>
            </a:extLst>
          </p:cNvPr>
          <p:cNvSpPr txBox="1">
            <a:spLocks noChangeArrowheads="1"/>
          </p:cNvSpPr>
          <p:nvPr/>
        </p:nvSpPr>
        <p:spPr bwMode="auto">
          <a:xfrm>
            <a:off x="4854575" y="2241550"/>
            <a:ext cx="1028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chemeClr val="bg2"/>
                </a:solidFill>
                <a:latin typeface="Times New Roman" panose="02020603050405020304" pitchFamily="18" charset="0"/>
              </a:rPr>
              <a:t>April 28</a:t>
            </a:r>
            <a:endParaRPr kumimoji="0" lang="en-US" altLang="zh-TW" sz="2800">
              <a:latin typeface="Times New Roman" panose="02020603050405020304" pitchFamily="18" charset="0"/>
            </a:endParaRPr>
          </a:p>
        </p:txBody>
      </p:sp>
      <p:sp>
        <p:nvSpPr>
          <p:cNvPr id="81929" name="Text Box 6">
            <a:extLst>
              <a:ext uri="{FF2B5EF4-FFF2-40B4-BE49-F238E27FC236}">
                <a16:creationId xmlns:a16="http://schemas.microsoft.com/office/drawing/2014/main" id="{DA9B425B-6F44-164D-A24B-0DA2B708D981}"/>
              </a:ext>
            </a:extLst>
          </p:cNvPr>
          <p:cNvSpPr txBox="1">
            <a:spLocks noChangeArrowheads="1"/>
          </p:cNvSpPr>
          <p:nvPr/>
        </p:nvSpPr>
        <p:spPr bwMode="auto">
          <a:xfrm>
            <a:off x="6753225" y="2946400"/>
            <a:ext cx="850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sz="1800">
                <a:solidFill>
                  <a:schemeClr val="bg2"/>
                </a:solidFill>
                <a:latin typeface="Times New Roman" panose="02020603050405020304" pitchFamily="18" charset="0"/>
              </a:rPr>
              <a:t>July 19</a:t>
            </a:r>
            <a:endParaRPr kumimoji="0" lang="en-US" altLang="zh-TW" sz="1600">
              <a:latin typeface="Times New Roman" panose="02020603050405020304" pitchFamily="18" charset="0"/>
            </a:endParaRPr>
          </a:p>
        </p:txBody>
      </p:sp>
      <p:sp>
        <p:nvSpPr>
          <p:cNvPr id="81930" name="Line 7">
            <a:extLst>
              <a:ext uri="{FF2B5EF4-FFF2-40B4-BE49-F238E27FC236}">
                <a16:creationId xmlns:a16="http://schemas.microsoft.com/office/drawing/2014/main" id="{7627A29C-0BA2-8144-9A1F-FD0EB37C1803}"/>
              </a:ext>
            </a:extLst>
          </p:cNvPr>
          <p:cNvSpPr>
            <a:spLocks noChangeShapeType="1"/>
          </p:cNvSpPr>
          <p:nvPr/>
        </p:nvSpPr>
        <p:spPr bwMode="auto">
          <a:xfrm>
            <a:off x="5791200" y="2171700"/>
            <a:ext cx="0" cy="35560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1" name="Rectangle 8">
            <a:extLst>
              <a:ext uri="{FF2B5EF4-FFF2-40B4-BE49-F238E27FC236}">
                <a16:creationId xmlns:a16="http://schemas.microsoft.com/office/drawing/2014/main" id="{0CD28482-193C-AE4E-A070-12378DCD4A37}"/>
              </a:ext>
            </a:extLst>
          </p:cNvPr>
          <p:cNvSpPr>
            <a:spLocks noChangeArrowheads="1"/>
          </p:cNvSpPr>
          <p:nvPr/>
        </p:nvSpPr>
        <p:spPr bwMode="auto">
          <a:xfrm>
            <a:off x="7391400" y="2095500"/>
            <a:ext cx="1028700" cy="304800"/>
          </a:xfrm>
          <a:prstGeom prst="rect">
            <a:avLst/>
          </a:prstGeom>
          <a:solidFill>
            <a:srgbClr val="FFFFFF"/>
          </a:solidFill>
          <a:ln w="9525">
            <a:solidFill>
              <a:srgbClr val="FFFFFF"/>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81932" name="Line 9">
            <a:extLst>
              <a:ext uri="{FF2B5EF4-FFF2-40B4-BE49-F238E27FC236}">
                <a16:creationId xmlns:a16="http://schemas.microsoft.com/office/drawing/2014/main" id="{B988946A-C441-8644-BAFF-479BA1656AA2}"/>
              </a:ext>
            </a:extLst>
          </p:cNvPr>
          <p:cNvSpPr>
            <a:spLocks noChangeShapeType="1"/>
          </p:cNvSpPr>
          <p:nvPr/>
        </p:nvSpPr>
        <p:spPr bwMode="auto">
          <a:xfrm>
            <a:off x="7581900" y="2209800"/>
            <a:ext cx="0" cy="35560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dissolve">
                                      <p:cBhvr>
                                        <p:cTn id="7" dur="500"/>
                                        <p:tgtEl>
                                          <p:spTgt spid="22937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29379">
                                            <p:txEl>
                                              <p:pRg st="1" end="1"/>
                                            </p:txEl>
                                          </p:spTgt>
                                        </p:tgtEl>
                                        <p:attrNameLst>
                                          <p:attrName>style.visibility</p:attrName>
                                        </p:attrNameLst>
                                      </p:cBhvr>
                                      <p:to>
                                        <p:strVal val="visible"/>
                                      </p:to>
                                    </p:set>
                                    <p:animEffect transition="in" filter="dissolve">
                                      <p:cBhvr>
                                        <p:cTn id="11" dur="500"/>
                                        <p:tgtEl>
                                          <p:spTgt spid="22937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29379">
                                            <p:txEl>
                                              <p:pRg st="3" end="3"/>
                                            </p:txEl>
                                          </p:spTgt>
                                        </p:tgtEl>
                                        <p:attrNameLst>
                                          <p:attrName>style.visibility</p:attrName>
                                        </p:attrNameLst>
                                      </p:cBhvr>
                                      <p:to>
                                        <p:strVal val="visible"/>
                                      </p:to>
                                    </p:set>
                                    <p:animEffect transition="in" filter="dissolve">
                                      <p:cBhvr>
                                        <p:cTn id="15" dur="500"/>
                                        <p:tgtEl>
                                          <p:spTgt spid="229379">
                                            <p:txEl>
                                              <p:pRg st="3" end="3"/>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29379">
                                            <p:txEl>
                                              <p:pRg st="5" end="5"/>
                                            </p:txEl>
                                          </p:spTgt>
                                        </p:tgtEl>
                                        <p:attrNameLst>
                                          <p:attrName>style.visibility</p:attrName>
                                        </p:attrNameLst>
                                      </p:cBhvr>
                                      <p:to>
                                        <p:strVal val="visible"/>
                                      </p:to>
                                    </p:set>
                                    <p:animEffect transition="in" filter="dissolve">
                                      <p:cBhvr>
                                        <p:cTn id="19" dur="500"/>
                                        <p:tgtEl>
                                          <p:spTgt spid="229379">
                                            <p:txEl>
                                              <p:pRg st="5" end="5"/>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29379">
                                            <p:txEl>
                                              <p:pRg st="6" end="6"/>
                                            </p:txEl>
                                          </p:spTgt>
                                        </p:tgtEl>
                                        <p:attrNameLst>
                                          <p:attrName>style.visibility</p:attrName>
                                        </p:attrNameLst>
                                      </p:cBhvr>
                                      <p:to>
                                        <p:strVal val="visible"/>
                                      </p:to>
                                    </p:set>
                                    <p:animEffect transition="in" filter="dissolve">
                                      <p:cBhvr>
                                        <p:cTn id="23" dur="500"/>
                                        <p:tgtEl>
                                          <p:spTgt spid="229379">
                                            <p:txEl>
                                              <p:pRg st="6" end="6"/>
                                            </p:txEl>
                                          </p:spTgt>
                                        </p:tgtEl>
                                      </p:cBhvr>
                                    </p:animEffect>
                                  </p:childTnLst>
                                </p:cTn>
                              </p:par>
                            </p:childTnLst>
                          </p:cTn>
                        </p:par>
                        <p:par>
                          <p:cTn id="24" fill="hold" nodeType="afterGroup">
                            <p:stCondLst>
                              <p:cond delay="5000"/>
                            </p:stCondLst>
                            <p:childTnLst>
                              <p:par>
                                <p:cTn id="25" presetID="23" presetClass="emph" presetSubtype="0" repeatCount="indefinite" fill="hold" nodeType="afterEffect">
                                  <p:stCondLst>
                                    <p:cond delay="500"/>
                                  </p:stCondLst>
                                  <p:endCondLst>
                                    <p:cond evt="onNext" delay="0">
                                      <p:tgtEl>
                                        <p:sldTgt/>
                                      </p:tgtEl>
                                    </p:cond>
                                  </p:endCondLst>
                                  <p:childTnLst>
                                    <p:animClr clrSpc="hsl" dir="cw">
                                      <p:cBhvr override="childStyle">
                                        <p:cTn id="26" dur="5000" fill="hold"/>
                                        <p:tgtEl>
                                          <p:spTgt spid="229379">
                                            <p:txEl>
                                              <p:pRg st="5" end="5"/>
                                            </p:txEl>
                                          </p:spTgt>
                                        </p:tgtEl>
                                        <p:attrNameLst>
                                          <p:attrName>style.color</p:attrName>
                                        </p:attrNameLst>
                                      </p:cBhvr>
                                      <p:by>
                                        <p:hsl h="10842353" s="0" l="0"/>
                                      </p:by>
                                    </p:animClr>
                                    <p:animClr clrSpc="hsl" dir="cw">
                                      <p:cBhvr>
                                        <p:cTn id="27" dur="5000" fill="hold"/>
                                        <p:tgtEl>
                                          <p:spTgt spid="229379">
                                            <p:txEl>
                                              <p:pRg st="5" end="5"/>
                                            </p:txEl>
                                          </p:spTgt>
                                        </p:tgtEl>
                                        <p:attrNameLst>
                                          <p:attrName>fillcolor</p:attrName>
                                        </p:attrNameLst>
                                      </p:cBhvr>
                                      <p:by>
                                        <p:hsl h="10842353" s="0" l="0"/>
                                      </p:by>
                                    </p:animClr>
                                    <p:animClr clrSpc="hsl" dir="cw">
                                      <p:cBhvr>
                                        <p:cTn id="28" dur="5000" fill="hold"/>
                                        <p:tgtEl>
                                          <p:spTgt spid="229379">
                                            <p:txEl>
                                              <p:pRg st="5" end="5"/>
                                            </p:txEl>
                                          </p:spTgt>
                                        </p:tgtEl>
                                        <p:attrNameLst>
                                          <p:attrName>stroke.color</p:attrName>
                                        </p:attrNameLst>
                                      </p:cBhvr>
                                      <p:by>
                                        <p:hsl h="10842353" s="0" l="0"/>
                                      </p:by>
                                    </p:animClr>
                                    <p:set>
                                      <p:cBhvr>
                                        <p:cTn id="29" dur="5000" fill="hold"/>
                                        <p:tgtEl>
                                          <p:spTgt spid="229379">
                                            <p:txEl>
                                              <p:pRg st="5" end="5"/>
                                            </p:txEl>
                                          </p:spTgt>
                                        </p:tgtEl>
                                        <p:attrNameLst>
                                          <p:attrName>fill.type</p:attrName>
                                        </p:attrNameLst>
                                      </p:cBhvr>
                                      <p:to>
                                        <p:strVal val="solid"/>
                                      </p:to>
                                    </p:set>
                                  </p:childTnLst>
                                </p:cTn>
                              </p:par>
                              <p:par>
                                <p:cTn id="30" presetID="35" presetClass="emph" presetSubtype="0" repeatCount="indefinite" fill="hold" nodeType="withEffect">
                                  <p:stCondLst>
                                    <p:cond delay="500"/>
                                  </p:stCondLst>
                                  <p:endCondLst>
                                    <p:cond evt="onNext" delay="0">
                                      <p:tgtEl>
                                        <p:sldTgt/>
                                      </p:tgtEl>
                                    </p:cond>
                                  </p:endCondLst>
                                  <p:childTnLst>
                                    <p:anim calcmode="discrete" valueType="str">
                                      <p:cBhvr>
                                        <p:cTn id="31" dur="1000" fill="hold"/>
                                        <p:tgtEl>
                                          <p:spTgt spid="229379">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dvAuto="50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320C065-764C-554A-97EA-36D7E229D451}"/>
              </a:ext>
            </a:extLst>
          </p:cNvPr>
          <p:cNvSpPr>
            <a:spLocks noGrp="1" noChangeArrowheads="1"/>
          </p:cNvSpPr>
          <p:nvPr>
            <p:ph type="title"/>
          </p:nvPr>
        </p:nvSpPr>
        <p:spPr/>
        <p:txBody>
          <a:bodyPr/>
          <a:lstStyle/>
          <a:p>
            <a:pPr eaLnBrk="1" hangingPunct="1"/>
            <a:r>
              <a:rPr lang="zh-TW" altLang="en-US"/>
              <a:t>結果與</a:t>
            </a:r>
            <a:r>
              <a:rPr lang="en-US" altLang="zh-TW"/>
              <a:t>AAVSO</a:t>
            </a:r>
            <a:r>
              <a:rPr lang="zh-TW" altLang="en-US"/>
              <a:t>的不同！</a:t>
            </a:r>
          </a:p>
        </p:txBody>
      </p:sp>
      <p:sp>
        <p:nvSpPr>
          <p:cNvPr id="230403" name="Rectangle 3">
            <a:extLst>
              <a:ext uri="{FF2B5EF4-FFF2-40B4-BE49-F238E27FC236}">
                <a16:creationId xmlns:a16="http://schemas.microsoft.com/office/drawing/2014/main" id="{48F589B7-CF2F-E240-A36C-063EA6CDF0DA}"/>
              </a:ext>
            </a:extLst>
          </p:cNvPr>
          <p:cNvSpPr>
            <a:spLocks noGrp="1" noChangeArrowheads="1"/>
          </p:cNvSpPr>
          <p:nvPr>
            <p:ph type="body" sz="half" idx="1"/>
          </p:nvPr>
        </p:nvSpPr>
        <p:spPr>
          <a:xfrm>
            <a:off x="685800" y="1981200"/>
            <a:ext cx="4102100" cy="4114800"/>
          </a:xfrm>
        </p:spPr>
        <p:txBody>
          <a:bodyPr/>
          <a:lstStyle/>
          <a:p>
            <a:pPr eaLnBrk="1" hangingPunct="1"/>
            <a:r>
              <a:rPr lang="zh-TW" altLang="en-US" sz="2400"/>
              <a:t>繼續練習！</a:t>
            </a:r>
          </a:p>
          <a:p>
            <a:pPr lvl="1" eaLnBrk="1" hangingPunct="1"/>
            <a:r>
              <a:rPr lang="en-US" altLang="zh-TW" sz="2000"/>
              <a:t>AAVSO</a:t>
            </a:r>
            <a:r>
              <a:rPr lang="zh-TW" altLang="en-US" sz="2000"/>
              <a:t>的這些觀測者都有數以千計的測量經驗</a:t>
            </a:r>
          </a:p>
          <a:p>
            <a:pPr eaLnBrk="1" hangingPunct="1"/>
            <a:r>
              <a:rPr lang="zh-TW" altLang="en-US" sz="2400"/>
              <a:t>你必須繼續在電腦前練習</a:t>
            </a:r>
          </a:p>
          <a:p>
            <a:pPr lvl="1" eaLnBrk="1" hangingPunct="1"/>
            <a:r>
              <a:rPr lang="zh-TW" altLang="en-US" sz="2000"/>
              <a:t>還不能做野外實習喔！</a:t>
            </a:r>
          </a:p>
          <a:p>
            <a:pPr eaLnBrk="1" hangingPunct="1"/>
            <a:r>
              <a:rPr lang="zh-TW" altLang="en-US" sz="2400"/>
              <a:t>只有繼續練習！練習！再練習！</a:t>
            </a:r>
          </a:p>
          <a:p>
            <a:pPr eaLnBrk="1" hangingPunct="1"/>
            <a:endParaRPr lang="zh-TW" altLang="en-US" sz="2400"/>
          </a:p>
          <a:p>
            <a:pPr eaLnBrk="1" hangingPunct="1"/>
            <a:r>
              <a:rPr lang="zh-TW" altLang="en-US" sz="2400"/>
              <a:t>有時候，變星觀測是非常有挑戰性的</a:t>
            </a:r>
          </a:p>
        </p:txBody>
      </p:sp>
      <p:graphicFrame>
        <p:nvGraphicFramePr>
          <p:cNvPr id="20482" name="Object 4">
            <a:extLst>
              <a:ext uri="{FF2B5EF4-FFF2-40B4-BE49-F238E27FC236}">
                <a16:creationId xmlns:a16="http://schemas.microsoft.com/office/drawing/2014/main" id="{058447E7-B86C-714A-B328-11947DDCD591}"/>
              </a:ext>
            </a:extLst>
          </p:cNvPr>
          <p:cNvGraphicFramePr>
            <a:graphicFrameLocks noChangeAspect="1"/>
          </p:cNvGraphicFramePr>
          <p:nvPr>
            <p:ph type="clipArt" sz="half" idx="2"/>
          </p:nvPr>
        </p:nvGraphicFramePr>
        <p:xfrm>
          <a:off x="4648200" y="2540000"/>
          <a:ext cx="3808413" cy="2997200"/>
        </p:xfrm>
        <a:graphic>
          <a:graphicData uri="http://schemas.openxmlformats.org/presentationml/2006/ole">
            <mc:AlternateContent xmlns:mc="http://schemas.openxmlformats.org/markup-compatibility/2006">
              <mc:Choice xmlns:v="urn:schemas-microsoft-com:vml" Requires="v">
                <p:oleObj spid="_x0000_s20488" name="Clip" r:id="rId4" imgW="23037800" imgH="18135600" progId="MS_ClipArt_Gallery.2">
                  <p:embed/>
                </p:oleObj>
              </mc:Choice>
              <mc:Fallback>
                <p:oleObj name="Clip" r:id="rId4" imgW="23037800" imgH="181356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40000"/>
                        <a:ext cx="3808413" cy="2997200"/>
                      </a:xfrm>
                      <a:prstGeom prst="rect">
                        <a:avLst/>
                      </a:prstGeom>
                    </p:spPr>
                  </p:pic>
                </p:oleObj>
              </mc:Fallback>
            </mc:AlternateContent>
          </a:graphicData>
        </a:graphic>
      </p:graphicFrame>
      <p:sp>
        <p:nvSpPr>
          <p:cNvPr id="20485" name="日期版面配置區 4">
            <a:extLst>
              <a:ext uri="{FF2B5EF4-FFF2-40B4-BE49-F238E27FC236}">
                <a16:creationId xmlns:a16="http://schemas.microsoft.com/office/drawing/2014/main" id="{9D66A4AC-C174-CF4E-B487-1CE6D6D4AD0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3DCE8436-68C1-7942-B64F-450FAA7A1F79}" type="datetime1">
              <a:rPr lang="zh-TW" altLang="en-US" sz="2000" smtClean="0">
                <a:solidFill>
                  <a:srgbClr val="0000CC"/>
                </a:solidFill>
              </a:rPr>
              <a:pPr eaLnBrk="1" hangingPunct="1"/>
              <a:t>2022/4/7</a:t>
            </a:fld>
            <a:endParaRPr lang="en-US" altLang="zh-TW" sz="2000">
              <a:solidFill>
                <a:srgbClr val="0000CC"/>
              </a:solidFill>
            </a:endParaRPr>
          </a:p>
        </p:txBody>
      </p:sp>
      <p:sp>
        <p:nvSpPr>
          <p:cNvPr id="20486" name="頁尾版面配置區 5">
            <a:extLst>
              <a:ext uri="{FF2B5EF4-FFF2-40B4-BE49-F238E27FC236}">
                <a16:creationId xmlns:a16="http://schemas.microsoft.com/office/drawing/2014/main" id="{BD203B04-F0E9-BE4C-8837-EF2A2715E97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20487" name="投影片編號版面配置區 6">
            <a:extLst>
              <a:ext uri="{FF2B5EF4-FFF2-40B4-BE49-F238E27FC236}">
                <a16:creationId xmlns:a16="http://schemas.microsoft.com/office/drawing/2014/main" id="{19521445-2B07-E645-B300-45531B72E4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A5937B51-1E19-A743-B8C2-CC0E8184F6B3}" type="slidenum">
              <a:rPr lang="en-US" altLang="zh-TW" sz="2000">
                <a:solidFill>
                  <a:srgbClr val="FF0000"/>
                </a:solidFill>
              </a:rPr>
              <a:pPr eaLnBrk="1" hangingPunct="1"/>
              <a:t>58</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dissolve">
                                      <p:cBhvr>
                                        <p:cTn id="7" dur="500"/>
                                        <p:tgtEl>
                                          <p:spTgt spid="230403">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30403">
                                            <p:txEl>
                                              <p:pRg st="1" end="1"/>
                                            </p:txEl>
                                          </p:spTgt>
                                        </p:tgtEl>
                                        <p:attrNameLst>
                                          <p:attrName>style.visibility</p:attrName>
                                        </p:attrNameLst>
                                      </p:cBhvr>
                                      <p:to>
                                        <p:strVal val="visible"/>
                                      </p:to>
                                    </p:set>
                                    <p:animEffect transition="in" filter="dissolve">
                                      <p:cBhvr>
                                        <p:cTn id="11" dur="500"/>
                                        <p:tgtEl>
                                          <p:spTgt spid="230403">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30403">
                                            <p:txEl>
                                              <p:pRg st="2" end="2"/>
                                            </p:txEl>
                                          </p:spTgt>
                                        </p:tgtEl>
                                        <p:attrNameLst>
                                          <p:attrName>style.visibility</p:attrName>
                                        </p:attrNameLst>
                                      </p:cBhvr>
                                      <p:to>
                                        <p:strVal val="visible"/>
                                      </p:to>
                                    </p:set>
                                    <p:animEffect transition="in" filter="dissolve">
                                      <p:cBhvr>
                                        <p:cTn id="15" dur="500"/>
                                        <p:tgtEl>
                                          <p:spTgt spid="230403">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30403">
                                            <p:txEl>
                                              <p:pRg st="3" end="3"/>
                                            </p:txEl>
                                          </p:spTgt>
                                        </p:tgtEl>
                                        <p:attrNameLst>
                                          <p:attrName>style.visibility</p:attrName>
                                        </p:attrNameLst>
                                      </p:cBhvr>
                                      <p:to>
                                        <p:strVal val="visible"/>
                                      </p:to>
                                    </p:set>
                                    <p:animEffect transition="in" filter="dissolve">
                                      <p:cBhvr>
                                        <p:cTn id="19" dur="500"/>
                                        <p:tgtEl>
                                          <p:spTgt spid="230403">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30403">
                                            <p:txEl>
                                              <p:pRg st="4" end="4"/>
                                            </p:txEl>
                                          </p:spTgt>
                                        </p:tgtEl>
                                        <p:attrNameLst>
                                          <p:attrName>style.visibility</p:attrName>
                                        </p:attrNameLst>
                                      </p:cBhvr>
                                      <p:to>
                                        <p:strVal val="visible"/>
                                      </p:to>
                                    </p:set>
                                    <p:animEffect transition="in" filter="dissolve">
                                      <p:cBhvr>
                                        <p:cTn id="23" dur="500"/>
                                        <p:tgtEl>
                                          <p:spTgt spid="230403">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230403">
                                            <p:txEl>
                                              <p:pRg st="6" end="6"/>
                                            </p:txEl>
                                          </p:spTgt>
                                        </p:tgtEl>
                                        <p:attrNameLst>
                                          <p:attrName>style.visibility</p:attrName>
                                        </p:attrNameLst>
                                      </p:cBhvr>
                                      <p:to>
                                        <p:strVal val="visible"/>
                                      </p:to>
                                    </p:set>
                                    <p:animEffect transition="in" filter="dissolve">
                                      <p:cBhvr>
                                        <p:cTn id="27" dur="500"/>
                                        <p:tgtEl>
                                          <p:spTgt spid="230403">
                                            <p:txEl>
                                              <p:pRg st="6" end="6"/>
                                            </p:txEl>
                                          </p:spTgt>
                                        </p:tgtEl>
                                      </p:cBhvr>
                                    </p:animEffect>
                                  </p:childTnLst>
                                </p:cTn>
                              </p:par>
                            </p:childTnLst>
                          </p:cTn>
                        </p:par>
                        <p:par>
                          <p:cTn id="28" fill="hold" nodeType="afterGroup">
                            <p:stCondLst>
                              <p:cond delay="6000"/>
                            </p:stCondLst>
                            <p:childTnLst>
                              <p:par>
                                <p:cTn id="29" presetID="23" presetClass="emph" presetSubtype="0" repeatCount="indefinite" fill="hold" nodeType="afterEffect">
                                  <p:stCondLst>
                                    <p:cond delay="1000"/>
                                  </p:stCondLst>
                                  <p:endCondLst>
                                    <p:cond evt="onNext" delay="0">
                                      <p:tgtEl>
                                        <p:sldTgt/>
                                      </p:tgtEl>
                                    </p:cond>
                                  </p:endCondLst>
                                  <p:childTnLst>
                                    <p:animClr clrSpc="hsl" dir="cw">
                                      <p:cBhvr override="childStyle">
                                        <p:cTn id="30" dur="2000" fill="hold"/>
                                        <p:tgtEl>
                                          <p:spTgt spid="230403">
                                            <p:txEl>
                                              <p:pRg st="4" end="4"/>
                                            </p:txEl>
                                          </p:spTgt>
                                        </p:tgtEl>
                                        <p:attrNameLst>
                                          <p:attrName>style.color</p:attrName>
                                        </p:attrNameLst>
                                      </p:cBhvr>
                                      <p:by>
                                        <p:hsl h="10842353" s="0" l="0"/>
                                      </p:by>
                                    </p:animClr>
                                    <p:animClr clrSpc="hsl" dir="cw">
                                      <p:cBhvr>
                                        <p:cTn id="31" dur="2000" fill="hold"/>
                                        <p:tgtEl>
                                          <p:spTgt spid="230403">
                                            <p:txEl>
                                              <p:pRg st="4" end="4"/>
                                            </p:txEl>
                                          </p:spTgt>
                                        </p:tgtEl>
                                        <p:attrNameLst>
                                          <p:attrName>fillcolor</p:attrName>
                                        </p:attrNameLst>
                                      </p:cBhvr>
                                      <p:by>
                                        <p:hsl h="10842353" s="0" l="0"/>
                                      </p:by>
                                    </p:animClr>
                                    <p:animClr clrSpc="hsl" dir="cw">
                                      <p:cBhvr>
                                        <p:cTn id="32" dur="2000" fill="hold"/>
                                        <p:tgtEl>
                                          <p:spTgt spid="230403">
                                            <p:txEl>
                                              <p:pRg st="4" end="4"/>
                                            </p:txEl>
                                          </p:spTgt>
                                        </p:tgtEl>
                                        <p:attrNameLst>
                                          <p:attrName>stroke.color</p:attrName>
                                        </p:attrNameLst>
                                      </p:cBhvr>
                                      <p:by>
                                        <p:hsl h="10842353" s="0" l="0"/>
                                      </p:by>
                                    </p:animClr>
                                    <p:set>
                                      <p:cBhvr>
                                        <p:cTn id="33" dur="2000" fill="hold"/>
                                        <p:tgtEl>
                                          <p:spTgt spid="23040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advAuto="5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17E2BBF-A008-6C44-90B5-8AFCBEFBEC01}"/>
              </a:ext>
            </a:extLst>
          </p:cNvPr>
          <p:cNvSpPr>
            <a:spLocks noGrp="1" noChangeArrowheads="1"/>
          </p:cNvSpPr>
          <p:nvPr>
            <p:ph type="title"/>
          </p:nvPr>
        </p:nvSpPr>
        <p:spPr/>
        <p:txBody>
          <a:bodyPr/>
          <a:lstStyle/>
          <a:p>
            <a:pPr eaLnBrk="1" hangingPunct="1"/>
            <a:r>
              <a:rPr lang="zh-TW" altLang="en-US"/>
              <a:t>資料是來自儀器的訊息</a:t>
            </a:r>
          </a:p>
        </p:txBody>
      </p:sp>
      <p:sp>
        <p:nvSpPr>
          <p:cNvPr id="174083" name="Rectangle 3">
            <a:extLst>
              <a:ext uri="{FF2B5EF4-FFF2-40B4-BE49-F238E27FC236}">
                <a16:creationId xmlns:a16="http://schemas.microsoft.com/office/drawing/2014/main" id="{04E21E00-CDA4-8440-85F2-6611892029B8}"/>
              </a:ext>
            </a:extLst>
          </p:cNvPr>
          <p:cNvSpPr>
            <a:spLocks noGrp="1" noChangeArrowheads="1"/>
          </p:cNvSpPr>
          <p:nvPr>
            <p:ph type="body" sz="half" idx="1"/>
          </p:nvPr>
        </p:nvSpPr>
        <p:spPr/>
        <p:txBody>
          <a:bodyPr/>
          <a:lstStyle/>
          <a:p>
            <a:pPr eaLnBrk="1" hangingPunct="1">
              <a:lnSpc>
                <a:spcPct val="90000"/>
              </a:lnSpc>
            </a:pPr>
            <a:r>
              <a:rPr lang="zh-TW" altLang="en-US" sz="2800"/>
              <a:t>天文學家使用的每一種儀器都是用來測量星星的光度</a:t>
            </a:r>
          </a:p>
          <a:p>
            <a:pPr eaLnBrk="1" hangingPunct="1">
              <a:lnSpc>
                <a:spcPct val="90000"/>
              </a:lnSpc>
            </a:pPr>
            <a:r>
              <a:rPr lang="zh-TW" altLang="en-US" sz="2800"/>
              <a:t>我們稱這些測量結果為光度計的資料 </a:t>
            </a:r>
            <a:r>
              <a:rPr lang="en-US" altLang="zh-TW" sz="2800"/>
              <a:t>(</a:t>
            </a:r>
            <a:r>
              <a:rPr lang="en-US" altLang="zh-TW" sz="2800" i="1" u="sng"/>
              <a:t>photometric </a:t>
            </a:r>
            <a:r>
              <a:rPr lang="en-US" altLang="zh-TW" sz="2800"/>
              <a:t>data)</a:t>
            </a:r>
          </a:p>
          <a:p>
            <a:pPr eaLnBrk="1" hangingPunct="1">
              <a:lnSpc>
                <a:spcPct val="90000"/>
              </a:lnSpc>
            </a:pPr>
            <a:r>
              <a:rPr lang="zh-TW" altLang="en-US" sz="2800"/>
              <a:t>光度計的意思就是：光度的測量</a:t>
            </a:r>
          </a:p>
          <a:p>
            <a:pPr lvl="1" eaLnBrk="1" hangingPunct="1">
              <a:lnSpc>
                <a:spcPct val="90000"/>
              </a:lnSpc>
              <a:buFontTx/>
              <a:buNone/>
            </a:pPr>
            <a:r>
              <a:rPr lang="en-US" altLang="zh-TW" sz="2400"/>
              <a:t>( </a:t>
            </a:r>
            <a:r>
              <a:rPr lang="en-US" altLang="zh-TW" sz="2400" i="1" u="sng"/>
              <a:t>light-measuring)</a:t>
            </a:r>
            <a:endParaRPr lang="en-US" altLang="zh-TW" sz="2400"/>
          </a:p>
        </p:txBody>
      </p:sp>
      <p:graphicFrame>
        <p:nvGraphicFramePr>
          <p:cNvPr id="1026" name="Object 4">
            <a:extLst>
              <a:ext uri="{FF2B5EF4-FFF2-40B4-BE49-F238E27FC236}">
                <a16:creationId xmlns:a16="http://schemas.microsoft.com/office/drawing/2014/main" id="{A654619E-FD4F-B14C-8BBE-F696D0B19EB0}"/>
              </a:ext>
            </a:extLst>
          </p:cNvPr>
          <p:cNvGraphicFramePr>
            <a:graphicFrameLocks noChangeAspect="1"/>
          </p:cNvGraphicFramePr>
          <p:nvPr>
            <p:ph type="clipArt" sz="half" idx="2"/>
          </p:nvPr>
        </p:nvGraphicFramePr>
        <p:xfrm>
          <a:off x="5003800" y="2133600"/>
          <a:ext cx="3313113" cy="3560763"/>
        </p:xfrm>
        <a:graphic>
          <a:graphicData uri="http://schemas.openxmlformats.org/presentationml/2006/ole">
            <mc:AlternateContent xmlns:mc="http://schemas.openxmlformats.org/markup-compatibility/2006">
              <mc:Choice xmlns:v="urn:schemas-microsoft-com:vml" Requires="v">
                <p:oleObj spid="_x0000_s1032" name="Clip" r:id="rId4" imgW="17424400" imgH="18732500" progId="MS_ClipArt_Gallery.2">
                  <p:embed/>
                </p:oleObj>
              </mc:Choice>
              <mc:Fallback>
                <p:oleObj name="Clip" r:id="rId4" imgW="17424400" imgH="187325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133600"/>
                        <a:ext cx="3313113" cy="3560763"/>
                      </a:xfrm>
                      <a:prstGeom prst="rect">
                        <a:avLst/>
                      </a:prstGeom>
                    </p:spPr>
                  </p:pic>
                </p:oleObj>
              </mc:Fallback>
            </mc:AlternateContent>
          </a:graphicData>
        </a:graphic>
      </p:graphicFrame>
      <p:sp>
        <p:nvSpPr>
          <p:cNvPr id="1029" name="日期版面配置區 4">
            <a:extLst>
              <a:ext uri="{FF2B5EF4-FFF2-40B4-BE49-F238E27FC236}">
                <a16:creationId xmlns:a16="http://schemas.microsoft.com/office/drawing/2014/main" id="{9752F1A7-AD22-EF46-9051-18DDA27EA54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E206203-EA8A-1441-872E-5C979B6D7467}" type="datetime1">
              <a:rPr lang="zh-TW" altLang="en-US" sz="2000" smtClean="0">
                <a:solidFill>
                  <a:srgbClr val="0000CC"/>
                </a:solidFill>
              </a:rPr>
              <a:pPr eaLnBrk="1" hangingPunct="1"/>
              <a:t>2022/4/7</a:t>
            </a:fld>
            <a:endParaRPr lang="en-US" altLang="zh-TW" sz="2000">
              <a:solidFill>
                <a:srgbClr val="0000CC"/>
              </a:solidFill>
            </a:endParaRPr>
          </a:p>
        </p:txBody>
      </p:sp>
      <p:sp>
        <p:nvSpPr>
          <p:cNvPr id="1030" name="頁尾版面配置區 5">
            <a:extLst>
              <a:ext uri="{FF2B5EF4-FFF2-40B4-BE49-F238E27FC236}">
                <a16:creationId xmlns:a16="http://schemas.microsoft.com/office/drawing/2014/main" id="{9E22127D-462D-A441-8EAB-D46642E4AC5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1031" name="投影片編號版面配置區 6">
            <a:extLst>
              <a:ext uri="{FF2B5EF4-FFF2-40B4-BE49-F238E27FC236}">
                <a16:creationId xmlns:a16="http://schemas.microsoft.com/office/drawing/2014/main" id="{10512511-15CD-3F4B-92B2-7C9425C437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029D80B6-4B50-4D46-B44C-90A76A1404F5}" type="slidenum">
              <a:rPr lang="en-US" altLang="zh-TW" sz="2000">
                <a:solidFill>
                  <a:srgbClr val="FF0000"/>
                </a:solidFill>
              </a:rPr>
              <a:pPr eaLnBrk="1" hangingPunct="1"/>
              <a:t>5</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dissolve">
                                      <p:cBhvr>
                                        <p:cTn id="7" dur="500"/>
                                        <p:tgtEl>
                                          <p:spTgt spid="17408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animEffect transition="in" filter="dissolve">
                                      <p:cBhvr>
                                        <p:cTn id="11" dur="500"/>
                                        <p:tgtEl>
                                          <p:spTgt spid="174083">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dissolve">
                                      <p:cBhvr>
                                        <p:cTn id="15" dur="500"/>
                                        <p:tgtEl>
                                          <p:spTgt spid="174083">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animEffect transition="in" filter="dissolve">
                                      <p:cBhvr>
                                        <p:cTn id="19" dur="500"/>
                                        <p:tgtEl>
                                          <p:spTgt spid="174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4433226-64D6-A044-BD5B-ACC7129DD725}"/>
              </a:ext>
            </a:extLst>
          </p:cNvPr>
          <p:cNvSpPr>
            <a:spLocks noGrp="1" noChangeArrowheads="1"/>
          </p:cNvSpPr>
          <p:nvPr>
            <p:ph type="title"/>
          </p:nvPr>
        </p:nvSpPr>
        <p:spPr/>
        <p:txBody>
          <a:bodyPr/>
          <a:lstStyle/>
          <a:p>
            <a:pPr eaLnBrk="1" hangingPunct="1"/>
            <a:r>
              <a:rPr lang="zh-TW" altLang="en-US"/>
              <a:t>教你的眼睛看不同的世界</a:t>
            </a:r>
          </a:p>
        </p:txBody>
      </p:sp>
      <p:sp>
        <p:nvSpPr>
          <p:cNvPr id="231427" name="Rectangle 3">
            <a:extLst>
              <a:ext uri="{FF2B5EF4-FFF2-40B4-BE49-F238E27FC236}">
                <a16:creationId xmlns:a16="http://schemas.microsoft.com/office/drawing/2014/main" id="{45051C6A-8F5A-BF42-A002-833FD2A07836}"/>
              </a:ext>
            </a:extLst>
          </p:cNvPr>
          <p:cNvSpPr>
            <a:spLocks noGrp="1" noChangeArrowheads="1"/>
          </p:cNvSpPr>
          <p:nvPr>
            <p:ph type="body" sz="half" idx="1"/>
          </p:nvPr>
        </p:nvSpPr>
        <p:spPr/>
        <p:txBody>
          <a:bodyPr/>
          <a:lstStyle/>
          <a:p>
            <a:pPr eaLnBrk="1" hangingPunct="1"/>
            <a:r>
              <a:rPr lang="zh-TW" altLang="en-US" sz="2800"/>
              <a:t>在能分辨出微小的光度差異前，多數新進的觀測者都得花許多的時間</a:t>
            </a:r>
          </a:p>
          <a:p>
            <a:pPr eaLnBrk="1" hangingPunct="1"/>
            <a:r>
              <a:rPr lang="zh-TW" altLang="en-US" sz="2800"/>
              <a:t>經由練習技巧才能熟練</a:t>
            </a:r>
          </a:p>
          <a:p>
            <a:pPr eaLnBrk="1" hangingPunct="1"/>
            <a:r>
              <a:rPr lang="zh-TW" altLang="en-US" sz="2800"/>
              <a:t>然後，你才能享受夜空的美景</a:t>
            </a:r>
          </a:p>
        </p:txBody>
      </p:sp>
      <p:pic>
        <p:nvPicPr>
          <p:cNvPr id="82948" name="Picture 4" descr="M100hst">
            <a:extLst>
              <a:ext uri="{FF2B5EF4-FFF2-40B4-BE49-F238E27FC236}">
                <a16:creationId xmlns:a16="http://schemas.microsoft.com/office/drawing/2014/main" id="{220CE4FE-8B7E-7D40-A217-81C438B9A40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1916113"/>
            <a:ext cx="4305300" cy="4129087"/>
          </a:xfrm>
        </p:spPr>
      </p:pic>
      <p:sp>
        <p:nvSpPr>
          <p:cNvPr id="82949" name="日期版面配置區 4">
            <a:extLst>
              <a:ext uri="{FF2B5EF4-FFF2-40B4-BE49-F238E27FC236}">
                <a16:creationId xmlns:a16="http://schemas.microsoft.com/office/drawing/2014/main" id="{AD504E06-2832-E947-B3D5-FBC75F2AFC8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42C85EA0-7AF9-6D44-AD38-DFE2E25D5304}" type="datetime1">
              <a:rPr lang="zh-TW" altLang="en-US" sz="2000" smtClean="0">
                <a:solidFill>
                  <a:srgbClr val="0000CC"/>
                </a:solidFill>
              </a:rPr>
              <a:pPr eaLnBrk="1" hangingPunct="1"/>
              <a:t>2022/4/7</a:t>
            </a:fld>
            <a:endParaRPr lang="en-US" altLang="zh-TW" sz="2000">
              <a:solidFill>
                <a:srgbClr val="0000CC"/>
              </a:solidFill>
            </a:endParaRPr>
          </a:p>
        </p:txBody>
      </p:sp>
      <p:sp>
        <p:nvSpPr>
          <p:cNvPr id="82950" name="頁尾版面配置區 5">
            <a:extLst>
              <a:ext uri="{FF2B5EF4-FFF2-40B4-BE49-F238E27FC236}">
                <a16:creationId xmlns:a16="http://schemas.microsoft.com/office/drawing/2014/main" id="{0E5C2B22-626A-384B-813E-D3F5A8DD5F8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82951" name="投影片編號版面配置區 6">
            <a:extLst>
              <a:ext uri="{FF2B5EF4-FFF2-40B4-BE49-F238E27FC236}">
                <a16:creationId xmlns:a16="http://schemas.microsoft.com/office/drawing/2014/main" id="{8C7DDD91-378F-CE4A-BFA4-71E95150D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D42B943E-A1ED-D749-A6AB-70C4B274C750}" type="slidenum">
              <a:rPr lang="en-US" altLang="zh-TW" sz="2000">
                <a:solidFill>
                  <a:srgbClr val="FF0000"/>
                </a:solidFill>
              </a:rPr>
              <a:pPr eaLnBrk="1" hangingPunct="1"/>
              <a:t>59</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dissolve">
                                      <p:cBhvr>
                                        <p:cTn id="7" dur="1000"/>
                                        <p:tgtEl>
                                          <p:spTgt spid="23142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animEffect transition="in" filter="dissolve">
                                      <p:cBhvr>
                                        <p:cTn id="11" dur="1000"/>
                                        <p:tgtEl>
                                          <p:spTgt spid="23142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31427">
                                            <p:txEl>
                                              <p:pRg st="2" end="2"/>
                                            </p:txEl>
                                          </p:spTgt>
                                        </p:tgtEl>
                                        <p:attrNameLst>
                                          <p:attrName>style.visibility</p:attrName>
                                        </p:attrNameLst>
                                      </p:cBhvr>
                                      <p:to>
                                        <p:strVal val="visible"/>
                                      </p:to>
                                    </p:set>
                                    <p:animEffect transition="in" filter="dissolve">
                                      <p:cBhvr>
                                        <p:cTn id="15" dur="1000"/>
                                        <p:tgtEl>
                                          <p:spTgt spid="23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E4FC846-89BB-EE45-B1D5-6483D6286AAB}"/>
              </a:ext>
            </a:extLst>
          </p:cNvPr>
          <p:cNvSpPr>
            <a:spLocks noGrp="1" noChangeArrowheads="1"/>
          </p:cNvSpPr>
          <p:nvPr>
            <p:ph type="title"/>
          </p:nvPr>
        </p:nvSpPr>
        <p:spPr/>
        <p:txBody>
          <a:bodyPr/>
          <a:lstStyle/>
          <a:p>
            <a:pPr eaLnBrk="1" hangingPunct="1"/>
            <a:r>
              <a:rPr lang="zh-TW" altLang="en-US"/>
              <a:t>成為一位優勝者！</a:t>
            </a:r>
          </a:p>
        </p:txBody>
      </p:sp>
      <p:sp>
        <p:nvSpPr>
          <p:cNvPr id="232451" name="Rectangle 3">
            <a:extLst>
              <a:ext uri="{FF2B5EF4-FFF2-40B4-BE49-F238E27FC236}">
                <a16:creationId xmlns:a16="http://schemas.microsoft.com/office/drawing/2014/main" id="{8529B776-0CB0-A944-8B19-BCEA79773663}"/>
              </a:ext>
            </a:extLst>
          </p:cNvPr>
          <p:cNvSpPr>
            <a:spLocks noGrp="1" noChangeArrowheads="1"/>
          </p:cNvSpPr>
          <p:nvPr>
            <p:ph type="body" sz="half" idx="1"/>
          </p:nvPr>
        </p:nvSpPr>
        <p:spPr>
          <a:xfrm>
            <a:off x="685800" y="1981200"/>
            <a:ext cx="4102100" cy="4114800"/>
          </a:xfrm>
        </p:spPr>
        <p:txBody>
          <a:bodyPr/>
          <a:lstStyle/>
          <a:p>
            <a:pPr eaLnBrk="1" hangingPunct="1"/>
            <a:r>
              <a:rPr lang="zh-TW" altLang="en-US" sz="2400"/>
              <a:t>終於，我們能用你的結果與其他的觀測者一起來完光度曲線</a:t>
            </a:r>
          </a:p>
          <a:p>
            <a:pPr eaLnBrk="1" hangingPunct="1"/>
            <a:r>
              <a:rPr lang="zh-TW" altLang="en-US" sz="2400"/>
              <a:t>因為：我確信你做的已經十分完美！</a:t>
            </a:r>
          </a:p>
          <a:p>
            <a:pPr eaLnBrk="1" hangingPunct="1"/>
            <a:r>
              <a:rPr lang="zh-TW" altLang="en-US" sz="2400"/>
              <a:t>雖然，這不是一項競賽</a:t>
            </a:r>
          </a:p>
          <a:p>
            <a:pPr eaLnBrk="1" hangingPunct="1"/>
            <a:r>
              <a:rPr lang="zh-TW" altLang="en-US" sz="2400"/>
              <a:t>但還是該看看各家資料的優劣</a:t>
            </a:r>
          </a:p>
          <a:p>
            <a:pPr eaLnBrk="1" hangingPunct="1"/>
            <a:r>
              <a:rPr lang="zh-TW" altLang="en-US" sz="2400"/>
              <a:t>為自己定出個位階</a:t>
            </a:r>
          </a:p>
        </p:txBody>
      </p:sp>
      <p:sp>
        <p:nvSpPr>
          <p:cNvPr id="21509" name="日期版面配置區 4">
            <a:extLst>
              <a:ext uri="{FF2B5EF4-FFF2-40B4-BE49-F238E27FC236}">
                <a16:creationId xmlns:a16="http://schemas.microsoft.com/office/drawing/2014/main" id="{09236247-75F2-1E49-89F6-C1CD79425D4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2065E1E-D35D-A147-9FEC-CC42F329CC96}" type="datetime1">
              <a:rPr lang="zh-TW" altLang="en-US" sz="2000" smtClean="0">
                <a:solidFill>
                  <a:srgbClr val="0000CC"/>
                </a:solidFill>
              </a:rPr>
              <a:pPr eaLnBrk="1" hangingPunct="1"/>
              <a:t>2022/4/7</a:t>
            </a:fld>
            <a:endParaRPr lang="en-US" altLang="zh-TW" sz="2000">
              <a:solidFill>
                <a:srgbClr val="0000CC"/>
              </a:solidFill>
            </a:endParaRPr>
          </a:p>
        </p:txBody>
      </p:sp>
      <p:sp>
        <p:nvSpPr>
          <p:cNvPr id="21510" name="頁尾版面配置區 5">
            <a:extLst>
              <a:ext uri="{FF2B5EF4-FFF2-40B4-BE49-F238E27FC236}">
                <a16:creationId xmlns:a16="http://schemas.microsoft.com/office/drawing/2014/main" id="{EA90D151-5323-B34B-BC80-F408DA2F666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21511" name="投影片編號版面配置區 6">
            <a:extLst>
              <a:ext uri="{FF2B5EF4-FFF2-40B4-BE49-F238E27FC236}">
                <a16:creationId xmlns:a16="http://schemas.microsoft.com/office/drawing/2014/main" id="{86789424-6719-C24D-B575-C7D349B3B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0BD42AD-38FB-A344-A98B-BB6907C31B0B}" type="slidenum">
              <a:rPr lang="en-US" altLang="zh-TW" sz="2000">
                <a:solidFill>
                  <a:srgbClr val="FF0000"/>
                </a:solidFill>
              </a:rPr>
              <a:pPr eaLnBrk="1" hangingPunct="1"/>
              <a:t>60</a:t>
            </a:fld>
            <a:endParaRPr lang="en-US" altLang="zh-TW" sz="2000">
              <a:solidFill>
                <a:srgbClr val="FF0000"/>
              </a:solidFill>
            </a:endParaRPr>
          </a:p>
        </p:txBody>
      </p:sp>
      <p:grpSp>
        <p:nvGrpSpPr>
          <p:cNvPr id="2" name="Group 8">
            <a:extLst>
              <a:ext uri="{FF2B5EF4-FFF2-40B4-BE49-F238E27FC236}">
                <a16:creationId xmlns:a16="http://schemas.microsoft.com/office/drawing/2014/main" id="{7E87FFDA-24A7-9E44-9FBE-F1DD9D2664FD}"/>
              </a:ext>
            </a:extLst>
          </p:cNvPr>
          <p:cNvGrpSpPr>
            <a:grpSpLocks/>
          </p:cNvGrpSpPr>
          <p:nvPr/>
        </p:nvGrpSpPr>
        <p:grpSpPr bwMode="auto">
          <a:xfrm>
            <a:off x="4800600" y="1978025"/>
            <a:ext cx="3503613" cy="4114800"/>
            <a:chOff x="3024" y="1246"/>
            <a:chExt cx="2207" cy="2592"/>
          </a:xfrm>
        </p:grpSpPr>
        <p:graphicFrame>
          <p:nvGraphicFramePr>
            <p:cNvPr id="21506" name="Object 4">
              <a:extLst>
                <a:ext uri="{FF2B5EF4-FFF2-40B4-BE49-F238E27FC236}">
                  <a16:creationId xmlns:a16="http://schemas.microsoft.com/office/drawing/2014/main" id="{1CE5F562-3022-1E42-BAE3-BC10D2949E4A}"/>
                </a:ext>
              </a:extLst>
            </p:cNvPr>
            <p:cNvGraphicFramePr>
              <a:graphicFrameLocks noChangeAspect="1"/>
            </p:cNvGraphicFramePr>
            <p:nvPr/>
          </p:nvGraphicFramePr>
          <p:xfrm>
            <a:off x="3024" y="1246"/>
            <a:ext cx="2207" cy="2592"/>
          </p:xfrm>
          <a:graphic>
            <a:graphicData uri="http://schemas.openxmlformats.org/presentationml/2006/ole">
              <mc:AlternateContent xmlns:mc="http://schemas.openxmlformats.org/markup-compatibility/2006">
                <mc:Choice xmlns:v="urn:schemas-microsoft-com:vml" Requires="v">
                  <p:oleObj spid="_x0000_s21515" name="Clip" r:id="rId4" imgW="18389600" imgH="21590000" progId="MS_ClipArt_Gallery.2">
                    <p:embed/>
                  </p:oleObj>
                </mc:Choice>
                <mc:Fallback>
                  <p:oleObj name="Clip" r:id="rId4" imgW="18389600" imgH="21590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1246"/>
                          <a:ext cx="2207" cy="2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Text Box 5">
              <a:extLst>
                <a:ext uri="{FF2B5EF4-FFF2-40B4-BE49-F238E27FC236}">
                  <a16:creationId xmlns:a16="http://schemas.microsoft.com/office/drawing/2014/main" id="{C93E5CE3-E466-0443-AF29-43DB34E2BA17}"/>
                </a:ext>
              </a:extLst>
            </p:cNvPr>
            <p:cNvSpPr txBox="1">
              <a:spLocks noChangeArrowheads="1"/>
            </p:cNvSpPr>
            <p:nvPr/>
          </p:nvSpPr>
          <p:spPr bwMode="auto">
            <a:xfrm>
              <a:off x="3504" y="2303"/>
              <a:ext cx="151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zh-TW" altLang="en-US" sz="2500" b="1">
                  <a:solidFill>
                    <a:srgbClr val="FB133F"/>
                  </a:solidFill>
                  <a:latin typeface="文鼎中粗隸" pitchFamily="49" charset="-120"/>
                  <a:ea typeface="文鼎中粗隸" pitchFamily="49" charset="-120"/>
                </a:rPr>
                <a:t>我終於熟練觀察</a:t>
              </a:r>
            </a:p>
            <a:p>
              <a:r>
                <a:rPr kumimoji="0" lang="zh-TW" altLang="en-US" sz="2500" b="1">
                  <a:solidFill>
                    <a:srgbClr val="FB133F"/>
                  </a:solidFill>
                  <a:latin typeface="文鼎中粗隸" pitchFamily="49" charset="-120"/>
                  <a:ea typeface="文鼎中粗隸" pitchFamily="49" charset="-120"/>
                </a:rPr>
                <a:t>變星的技巧！</a:t>
              </a:r>
            </a:p>
          </p:txBody>
        </p:sp>
        <p:sp>
          <p:nvSpPr>
            <p:cNvPr id="21514" name="Text Box 6">
              <a:extLst>
                <a:ext uri="{FF2B5EF4-FFF2-40B4-BE49-F238E27FC236}">
                  <a16:creationId xmlns:a16="http://schemas.microsoft.com/office/drawing/2014/main" id="{D82A180E-40BA-8A47-9BC9-C2FC94CEDAD4}"/>
                </a:ext>
              </a:extLst>
            </p:cNvPr>
            <p:cNvSpPr txBox="1">
              <a:spLocks noChangeArrowheads="1"/>
            </p:cNvSpPr>
            <p:nvPr/>
          </p:nvSpPr>
          <p:spPr bwMode="auto">
            <a:xfrm>
              <a:off x="3408" y="1536"/>
              <a:ext cx="136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zh-TW" altLang="en-US" sz="2800" b="1">
                  <a:solidFill>
                    <a:srgbClr val="FB133F"/>
                  </a:solidFill>
                  <a:latin typeface="文鼎中粗隸" pitchFamily="49" charset="-120"/>
                  <a:ea typeface="文鼎中粗隸" pitchFamily="49" charset="-120"/>
                </a:rPr>
                <a:t>渴望的這天</a:t>
              </a:r>
            </a:p>
            <a:p>
              <a:r>
                <a:rPr kumimoji="0" lang="zh-TW" altLang="en-US" sz="2800" b="1">
                  <a:solidFill>
                    <a:srgbClr val="FB133F"/>
                  </a:solidFill>
                  <a:latin typeface="文鼎中粗隸" pitchFamily="49" charset="-120"/>
                  <a:ea typeface="文鼎中粗隸" pitchFamily="49" charset="-120"/>
                </a:rPr>
                <a:t>終於來臨</a:t>
              </a:r>
              <a:r>
                <a:rPr kumimoji="0" lang="en-US" altLang="zh-TW" sz="2800" b="1">
                  <a:solidFill>
                    <a:srgbClr val="FB133F"/>
                  </a:solidFill>
                  <a:latin typeface="文鼎中粗隸" pitchFamily="49" charset="-120"/>
                  <a:ea typeface="文鼎中粗隸" pitchFamily="49" charset="-120"/>
                </a:rPr>
                <a:t>...</a:t>
              </a:r>
              <a:endParaRPr kumimoji="0" lang="en-US" altLang="zh-TW" b="1">
                <a:solidFill>
                  <a:srgbClr val="FB133F"/>
                </a:solidFill>
                <a:latin typeface="文鼎中粗隸" pitchFamily="49" charset="-120"/>
                <a:ea typeface="文鼎中粗隸" pitchFamily="49"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dissolve">
                                      <p:cBhvr>
                                        <p:cTn id="7" dur="500"/>
                                        <p:tgtEl>
                                          <p:spTgt spid="23245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32451">
                                            <p:txEl>
                                              <p:pRg st="1" end="1"/>
                                            </p:txEl>
                                          </p:spTgt>
                                        </p:tgtEl>
                                        <p:attrNameLst>
                                          <p:attrName>style.visibility</p:attrName>
                                        </p:attrNameLst>
                                      </p:cBhvr>
                                      <p:to>
                                        <p:strVal val="visible"/>
                                      </p:to>
                                    </p:set>
                                    <p:animEffect transition="in" filter="dissolve">
                                      <p:cBhvr>
                                        <p:cTn id="11" dur="500"/>
                                        <p:tgtEl>
                                          <p:spTgt spid="23245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32451">
                                            <p:txEl>
                                              <p:pRg st="2" end="2"/>
                                            </p:txEl>
                                          </p:spTgt>
                                        </p:tgtEl>
                                        <p:attrNameLst>
                                          <p:attrName>style.visibility</p:attrName>
                                        </p:attrNameLst>
                                      </p:cBhvr>
                                      <p:to>
                                        <p:strVal val="visible"/>
                                      </p:to>
                                    </p:set>
                                    <p:animEffect transition="in" filter="dissolve">
                                      <p:cBhvr>
                                        <p:cTn id="15" dur="500"/>
                                        <p:tgtEl>
                                          <p:spTgt spid="232451">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32451">
                                            <p:txEl>
                                              <p:pRg st="3" end="3"/>
                                            </p:txEl>
                                          </p:spTgt>
                                        </p:tgtEl>
                                        <p:attrNameLst>
                                          <p:attrName>style.visibility</p:attrName>
                                        </p:attrNameLst>
                                      </p:cBhvr>
                                      <p:to>
                                        <p:strVal val="visible"/>
                                      </p:to>
                                    </p:set>
                                    <p:animEffect transition="in" filter="dissolve">
                                      <p:cBhvr>
                                        <p:cTn id="19" dur="500"/>
                                        <p:tgtEl>
                                          <p:spTgt spid="232451">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32451">
                                            <p:txEl>
                                              <p:pRg st="4" end="4"/>
                                            </p:txEl>
                                          </p:spTgt>
                                        </p:tgtEl>
                                        <p:attrNameLst>
                                          <p:attrName>style.visibility</p:attrName>
                                        </p:attrNameLst>
                                      </p:cBhvr>
                                      <p:to>
                                        <p:strVal val="visible"/>
                                      </p:to>
                                    </p:set>
                                    <p:animEffect transition="in" filter="dissolve">
                                      <p:cBhvr>
                                        <p:cTn id="23" dur="500"/>
                                        <p:tgtEl>
                                          <p:spTgt spid="232451">
                                            <p:txEl>
                                              <p:pRg st="4" end="4"/>
                                            </p:txEl>
                                          </p:spTgt>
                                        </p:tgtEl>
                                      </p:cBhvr>
                                    </p:animEffect>
                                  </p:childTnLst>
                                </p:cTn>
                              </p:par>
                            </p:childTnLst>
                          </p:cTn>
                        </p:par>
                        <p:par>
                          <p:cTn id="24" fill="hold" nodeType="afterGroup">
                            <p:stCondLst>
                              <p:cond delay="5000"/>
                            </p:stCondLst>
                            <p:childTnLst>
                              <p:par>
                                <p:cTn id="25" presetID="26" presetClass="emph" presetSubtype="0" repeatCount="indefinite" fill="hold" nodeType="afterEffect">
                                  <p:stCondLst>
                                    <p:cond delay="0"/>
                                  </p:stCondLst>
                                  <p:endCondLst>
                                    <p:cond evt="onNext" delay="0">
                                      <p:tgtEl>
                                        <p:sldTgt/>
                                      </p:tgtEl>
                                    </p:cond>
                                  </p:endCondLst>
                                  <p:childTnLst>
                                    <p:animEffect transition="out" filter="fade">
                                      <p:cBhvr>
                                        <p:cTn id="26" dur="2000" tmFilter="0, 0; .2, .5; .8, .5; 1, 0"/>
                                        <p:tgtEl>
                                          <p:spTgt spid="2"/>
                                        </p:tgtEl>
                                      </p:cBhvr>
                                    </p:animEffect>
                                    <p:animScale>
                                      <p:cBhvr>
                                        <p:cTn id="2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dvAuto="50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j0116362[1]">
            <a:hlinkClick r:id="" action="ppaction://hlinkshowjump?jump=endshow"/>
            <a:extLst>
              <a:ext uri="{FF2B5EF4-FFF2-40B4-BE49-F238E27FC236}">
                <a16:creationId xmlns:a16="http://schemas.microsoft.com/office/drawing/2014/main" id="{621EDD42-DE41-4642-A765-6E1A4C907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77660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標題 7">
            <a:extLst>
              <a:ext uri="{FF2B5EF4-FFF2-40B4-BE49-F238E27FC236}">
                <a16:creationId xmlns:a16="http://schemas.microsoft.com/office/drawing/2014/main" id="{22E9C6F7-1ED4-0A44-A6BE-DEDA3AC04AE8}"/>
              </a:ext>
            </a:extLst>
          </p:cNvPr>
          <p:cNvSpPr>
            <a:spLocks noGrp="1"/>
          </p:cNvSpPr>
          <p:nvPr>
            <p:ph type="title"/>
          </p:nvPr>
        </p:nvSpPr>
        <p:spPr>
          <a:xfrm>
            <a:off x="468313" y="476250"/>
            <a:ext cx="8229600" cy="1643063"/>
          </a:xfrm>
        </p:spPr>
        <p:txBody>
          <a:bodyPr/>
          <a:lstStyle/>
          <a:p>
            <a:pPr eaLnBrk="1" hangingPunct="1"/>
            <a:r>
              <a:rPr lang="zh-TW" altLang="en-US" sz="8800"/>
              <a:t>說明結束</a:t>
            </a:r>
          </a:p>
        </p:txBody>
      </p:sp>
      <p:sp>
        <p:nvSpPr>
          <p:cNvPr id="83972" name="內容版面配置區 8">
            <a:extLst>
              <a:ext uri="{FF2B5EF4-FFF2-40B4-BE49-F238E27FC236}">
                <a16:creationId xmlns:a16="http://schemas.microsoft.com/office/drawing/2014/main" id="{AC575BF8-1C93-D044-A5E1-2D8CB5476439}"/>
              </a:ext>
            </a:extLst>
          </p:cNvPr>
          <p:cNvSpPr>
            <a:spLocks noGrp="1"/>
          </p:cNvSpPr>
          <p:nvPr>
            <p:ph idx="1"/>
          </p:nvPr>
        </p:nvSpPr>
        <p:spPr>
          <a:xfrm>
            <a:off x="468313" y="1700213"/>
            <a:ext cx="8229600" cy="4630737"/>
          </a:xfrm>
        </p:spPr>
        <p:txBody>
          <a:bodyPr/>
          <a:lstStyle/>
          <a:p>
            <a:pPr algn="ctr" eaLnBrk="1" hangingPunct="1">
              <a:spcBef>
                <a:spcPct val="50000"/>
              </a:spcBef>
              <a:buFontTx/>
              <a:buNone/>
            </a:pPr>
            <a:endParaRPr lang="en-US" altLang="zh-TW"/>
          </a:p>
          <a:p>
            <a:pPr algn="ctr" eaLnBrk="1" hangingPunct="1">
              <a:spcBef>
                <a:spcPct val="50000"/>
              </a:spcBef>
              <a:buFontTx/>
              <a:buNone/>
            </a:pPr>
            <a:r>
              <a:rPr lang="zh-TW" altLang="en-US" sz="5400">
                <a:solidFill>
                  <a:srgbClr val="FF0000"/>
                </a:solidFill>
              </a:rPr>
              <a:t>聯絡信箱：</a:t>
            </a:r>
          </a:p>
          <a:p>
            <a:pPr algn="ctr" eaLnBrk="1" hangingPunct="1">
              <a:spcBef>
                <a:spcPct val="50000"/>
              </a:spcBef>
              <a:buFontTx/>
              <a:buNone/>
            </a:pPr>
            <a:r>
              <a:rPr lang="en-US" altLang="zh-TW" sz="4000" b="0">
                <a:solidFill>
                  <a:srgbClr val="FF0000"/>
                </a:solidFill>
                <a:latin typeface="Franklin Gothic Heavy" panose="020B0603020102020204" pitchFamily="34" charset="0"/>
              </a:rPr>
              <a:t>E-mail</a:t>
            </a:r>
            <a:r>
              <a:rPr lang="zh-TW" altLang="en-US" sz="4000" b="0">
                <a:solidFill>
                  <a:srgbClr val="FF0000"/>
                </a:solidFill>
                <a:latin typeface="Franklin Gothic Heavy" panose="020B0603020102020204" pitchFamily="34" charset="0"/>
              </a:rPr>
              <a:t>：</a:t>
            </a:r>
            <a:r>
              <a:rPr lang="en-US" altLang="zh-TW" sz="4000" b="0">
                <a:solidFill>
                  <a:srgbClr val="FF0000"/>
                </a:solidFill>
                <a:latin typeface="Franklin Gothic Heavy" panose="020B0603020102020204" pitchFamily="34" charset="0"/>
              </a:rPr>
              <a:t>philiptao@hotmail.com</a:t>
            </a:r>
          </a:p>
          <a:p>
            <a:pPr algn="ctr" eaLnBrk="1" hangingPunct="1">
              <a:spcBef>
                <a:spcPct val="50000"/>
              </a:spcBef>
              <a:buFontTx/>
              <a:buNone/>
            </a:pPr>
            <a:r>
              <a:rPr lang="zh-TW" altLang="en-US" sz="5400">
                <a:solidFill>
                  <a:srgbClr val="FF0000"/>
                </a:solidFill>
              </a:rPr>
              <a:t>敬請賜教</a:t>
            </a:r>
            <a:endParaRPr lang="en-US" altLang="zh-TW" sz="5400">
              <a:solidFill>
                <a:srgbClr val="FF0000"/>
              </a:solidFill>
            </a:endParaRPr>
          </a:p>
          <a:p>
            <a:pPr algn="ctr" eaLnBrk="1" hangingPunct="1">
              <a:spcBef>
                <a:spcPct val="50000"/>
              </a:spcBef>
              <a:buFontTx/>
              <a:buNone/>
            </a:pPr>
            <a:r>
              <a:rPr lang="zh-TW" altLang="en-US" sz="2400">
                <a:solidFill>
                  <a:srgbClr val="FF0000"/>
                </a:solidFill>
              </a:rPr>
              <a:t>下載點：</a:t>
            </a:r>
            <a:r>
              <a:rPr lang="en-US" altLang="zh-TW" sz="2400">
                <a:hlinkClick r:id="rId4"/>
              </a:rPr>
              <a:t>https://sites.google.com/site/taaat3a/</a:t>
            </a:r>
            <a:endParaRPr lang="zh-TW" altLang="en-US" sz="2200">
              <a:solidFill>
                <a:srgbClr val="FF0000"/>
              </a:solidFill>
            </a:endParaRPr>
          </a:p>
          <a:p>
            <a:pPr eaLnBrk="1" hangingPunct="1">
              <a:buFontTx/>
              <a:buNone/>
            </a:pPr>
            <a:endParaRPr lang="zh-TW" altLang="en-US"/>
          </a:p>
        </p:txBody>
      </p:sp>
      <p:sp>
        <p:nvSpPr>
          <p:cNvPr id="83973" name="日期版面配置區 4">
            <a:extLst>
              <a:ext uri="{FF2B5EF4-FFF2-40B4-BE49-F238E27FC236}">
                <a16:creationId xmlns:a16="http://schemas.microsoft.com/office/drawing/2014/main" id="{C4EB6DD9-3833-1F44-A529-F86AEEC7BF6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1BB9C1A3-3171-5342-B09F-197E4564D424}" type="datetime1">
              <a:rPr lang="zh-TW" altLang="en-US" sz="2000" smtClean="0"/>
              <a:pPr eaLnBrk="1" hangingPunct="1"/>
              <a:t>2022/4/7</a:t>
            </a:fld>
            <a:endParaRPr lang="zh-TW" altLang="en-US" sz="2000"/>
          </a:p>
        </p:txBody>
      </p:sp>
      <p:sp>
        <p:nvSpPr>
          <p:cNvPr id="83974" name="頁尾版面配置區 5">
            <a:extLst>
              <a:ext uri="{FF2B5EF4-FFF2-40B4-BE49-F238E27FC236}">
                <a16:creationId xmlns:a16="http://schemas.microsoft.com/office/drawing/2014/main" id="{13A27677-CF64-244C-A7B4-B62C37637A1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ea typeface="文鼎中粗隸" pitchFamily="49" charset="-120"/>
              </a:rPr>
              <a:t>台北市天文協會  陶蕃麟</a:t>
            </a:r>
          </a:p>
        </p:txBody>
      </p:sp>
      <p:sp>
        <p:nvSpPr>
          <p:cNvPr id="83975" name="投影片編號版面配置區 6">
            <a:extLst>
              <a:ext uri="{FF2B5EF4-FFF2-40B4-BE49-F238E27FC236}">
                <a16:creationId xmlns:a16="http://schemas.microsoft.com/office/drawing/2014/main" id="{518CBCDA-EC48-CB49-8E0F-066D2FEAB3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96290730-4675-B14F-B099-8571F2EA01D5}" type="slidenum">
              <a:rPr lang="zh-TW" altLang="en-US" sz="2000">
                <a:solidFill>
                  <a:srgbClr val="FF0000"/>
                </a:solidFill>
              </a:rPr>
              <a:pPr eaLnBrk="1" hangingPunct="1"/>
              <a:t>61</a:t>
            </a:fld>
            <a:endParaRPr lang="zh-TW" altLang="en-US"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afterEffect">
                                  <p:stCondLst>
                                    <p:cond delay="150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1C0FBDE1-F88C-534A-864D-6BED9D536445}"/>
              </a:ext>
            </a:extLst>
          </p:cNvPr>
          <p:cNvSpPr>
            <a:spLocks noGrp="1" noChangeArrowheads="1"/>
          </p:cNvSpPr>
          <p:nvPr>
            <p:ph type="title"/>
          </p:nvPr>
        </p:nvSpPr>
        <p:spPr/>
        <p:txBody>
          <a:bodyPr/>
          <a:lstStyle/>
          <a:p>
            <a:pPr eaLnBrk="1" hangingPunct="1"/>
            <a:r>
              <a:rPr lang="zh-TW" altLang="en-US"/>
              <a:t>你的眼睛就是你的儀器</a:t>
            </a:r>
          </a:p>
        </p:txBody>
      </p:sp>
      <p:sp>
        <p:nvSpPr>
          <p:cNvPr id="175107" name="Rectangle 3">
            <a:extLst>
              <a:ext uri="{FF2B5EF4-FFF2-40B4-BE49-F238E27FC236}">
                <a16:creationId xmlns:a16="http://schemas.microsoft.com/office/drawing/2014/main" id="{F8A3EF4E-13B2-DA47-922E-32E0715FC318}"/>
              </a:ext>
            </a:extLst>
          </p:cNvPr>
          <p:cNvSpPr>
            <a:spLocks noGrp="1" noChangeArrowheads="1"/>
          </p:cNvSpPr>
          <p:nvPr>
            <p:ph type="body" sz="half" idx="1"/>
          </p:nvPr>
        </p:nvSpPr>
        <p:spPr/>
        <p:txBody>
          <a:bodyPr/>
          <a:lstStyle/>
          <a:p>
            <a:pPr eaLnBrk="1" hangingPunct="1"/>
            <a:r>
              <a:rPr lang="zh-TW" altLang="en-US" sz="2800"/>
              <a:t>你要開始使用你的眼睛來進行光度的測量</a:t>
            </a:r>
          </a:p>
          <a:p>
            <a:pPr lvl="1" eaLnBrk="1" hangingPunct="1"/>
            <a:r>
              <a:rPr lang="zh-TW" altLang="en-US" sz="2400"/>
              <a:t>這是一種特別的技術</a:t>
            </a:r>
          </a:p>
          <a:p>
            <a:pPr eaLnBrk="1" hangingPunct="1"/>
            <a:r>
              <a:rPr lang="zh-TW" altLang="en-US" sz="2800"/>
              <a:t>這種技術稱為：</a:t>
            </a:r>
          </a:p>
          <a:p>
            <a:pPr lvl="1" eaLnBrk="1" hangingPunct="1"/>
            <a:r>
              <a:rPr lang="zh-TW" altLang="en-US" sz="2400"/>
              <a:t>光度內插法</a:t>
            </a:r>
          </a:p>
          <a:p>
            <a:pPr lvl="1" eaLnBrk="1" hangingPunct="1"/>
            <a:r>
              <a:rPr lang="en-US" altLang="zh-TW" sz="2400" u="sng"/>
              <a:t>Interpolation of Magnitude</a:t>
            </a:r>
          </a:p>
          <a:p>
            <a:pPr eaLnBrk="1" hangingPunct="1"/>
            <a:endParaRPr lang="en-US" altLang="zh-TW" sz="2800"/>
          </a:p>
        </p:txBody>
      </p:sp>
      <p:graphicFrame>
        <p:nvGraphicFramePr>
          <p:cNvPr id="2050" name="Object 4">
            <a:extLst>
              <a:ext uri="{FF2B5EF4-FFF2-40B4-BE49-F238E27FC236}">
                <a16:creationId xmlns:a16="http://schemas.microsoft.com/office/drawing/2014/main" id="{EB1117F5-73DA-5649-B5AC-42A3C86DB160}"/>
              </a:ext>
            </a:extLst>
          </p:cNvPr>
          <p:cNvGraphicFramePr>
            <a:graphicFrameLocks noChangeAspect="1"/>
          </p:cNvGraphicFramePr>
          <p:nvPr>
            <p:ph type="clipArt" sz="half" idx="2"/>
          </p:nvPr>
        </p:nvGraphicFramePr>
        <p:xfrm>
          <a:off x="4376738" y="2044700"/>
          <a:ext cx="4443412" cy="3422650"/>
        </p:xfrm>
        <a:graphic>
          <a:graphicData uri="http://schemas.openxmlformats.org/presentationml/2006/ole">
            <mc:AlternateContent xmlns:mc="http://schemas.openxmlformats.org/markup-compatibility/2006">
              <mc:Choice xmlns:v="urn:schemas-microsoft-com:vml" Requires="v">
                <p:oleObj spid="_x0000_s2056" name="Clip" r:id="rId4" imgW="26149300" imgH="20142200" progId="MS_ClipArt_Gallery.2">
                  <p:embed/>
                </p:oleObj>
              </mc:Choice>
              <mc:Fallback>
                <p:oleObj name="Clip" r:id="rId4" imgW="26149300" imgH="201422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738" y="2044700"/>
                        <a:ext cx="4443412" cy="3422650"/>
                      </a:xfrm>
                      <a:prstGeom prst="rect">
                        <a:avLst/>
                      </a:prstGeom>
                    </p:spPr>
                  </p:pic>
                </p:oleObj>
              </mc:Fallback>
            </mc:AlternateContent>
          </a:graphicData>
        </a:graphic>
      </p:graphicFrame>
      <p:sp>
        <p:nvSpPr>
          <p:cNvPr id="2053" name="日期版面配置區 4">
            <a:extLst>
              <a:ext uri="{FF2B5EF4-FFF2-40B4-BE49-F238E27FC236}">
                <a16:creationId xmlns:a16="http://schemas.microsoft.com/office/drawing/2014/main" id="{843B3812-14A0-4F44-B9CC-2FD3D7503C2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6D0CE6C-65E1-9940-ABA6-EFE74D943AB4}" type="datetime1">
              <a:rPr lang="zh-TW" altLang="en-US" sz="2000" smtClean="0">
                <a:solidFill>
                  <a:srgbClr val="0000CC"/>
                </a:solidFill>
              </a:rPr>
              <a:pPr eaLnBrk="1" hangingPunct="1"/>
              <a:t>2022/4/7</a:t>
            </a:fld>
            <a:endParaRPr lang="en-US" altLang="zh-TW" sz="2000">
              <a:solidFill>
                <a:srgbClr val="0000CC"/>
              </a:solidFill>
            </a:endParaRPr>
          </a:p>
        </p:txBody>
      </p:sp>
      <p:sp>
        <p:nvSpPr>
          <p:cNvPr id="2054" name="頁尾版面配置區 5">
            <a:extLst>
              <a:ext uri="{FF2B5EF4-FFF2-40B4-BE49-F238E27FC236}">
                <a16:creationId xmlns:a16="http://schemas.microsoft.com/office/drawing/2014/main" id="{A0FD32A4-2830-584C-AAE6-6A4AF811D76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2055" name="投影片編號版面配置區 6">
            <a:extLst>
              <a:ext uri="{FF2B5EF4-FFF2-40B4-BE49-F238E27FC236}">
                <a16:creationId xmlns:a16="http://schemas.microsoft.com/office/drawing/2014/main" id="{E4E1B4A4-0120-B44C-8FCB-34F3BC3C30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C45B6D47-512E-684C-A02B-54413A066022}" type="slidenum">
              <a:rPr lang="en-US" altLang="zh-TW" sz="2000">
                <a:solidFill>
                  <a:srgbClr val="FF0000"/>
                </a:solidFill>
              </a:rPr>
              <a:pPr eaLnBrk="1" hangingPunct="1"/>
              <a:t>6</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animEffect transition="in" filter="dissolve">
                                      <p:cBhvr>
                                        <p:cTn id="11" dur="500"/>
                                        <p:tgtEl>
                                          <p:spTgt spid="175107">
                                            <p:txEl>
                                              <p:pRg st="1" end="1"/>
                                            </p:txEl>
                                          </p:spTgt>
                                        </p:tgtEl>
                                      </p:cBhvr>
                                    </p:animEffect>
                                  </p:childTnLst>
                                </p:cTn>
                              </p:par>
                            </p:childTnLst>
                          </p:cTn>
                        </p:par>
                        <p:par>
                          <p:cTn id="12" fill="hold" nodeType="afterGroup">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animEffect transition="in" filter="dissolve">
                                      <p:cBhvr>
                                        <p:cTn id="15" dur="500"/>
                                        <p:tgtEl>
                                          <p:spTgt spid="175107">
                                            <p:txEl>
                                              <p:pRg st="2" end="2"/>
                                            </p:txEl>
                                          </p:spTgt>
                                        </p:tgtEl>
                                      </p:cBhvr>
                                    </p:animEffect>
                                  </p:childTnLst>
                                </p:cTn>
                              </p:par>
                            </p:childTnLst>
                          </p:cTn>
                        </p:par>
                        <p:par>
                          <p:cTn id="16" fill="hold" nodeType="afterGroup">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animEffect transition="in" filter="dissolve">
                                      <p:cBhvr>
                                        <p:cTn id="19" dur="500"/>
                                        <p:tgtEl>
                                          <p:spTgt spid="175107">
                                            <p:txEl>
                                              <p:pRg st="3" end="3"/>
                                            </p:txEl>
                                          </p:spTgt>
                                        </p:tgtEl>
                                      </p:cBhvr>
                                    </p:animEffect>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animEffect transition="in" filter="dissolve">
                                      <p:cBhvr>
                                        <p:cTn id="23" dur="500"/>
                                        <p:tgtEl>
                                          <p:spTgt spid="175107">
                                            <p:txEl>
                                              <p:pRg st="4" end="4"/>
                                            </p:txEl>
                                          </p:spTgt>
                                        </p:tgtEl>
                                      </p:cBhvr>
                                    </p:animEffect>
                                  </p:childTnLst>
                                </p:cTn>
                              </p:par>
                            </p:childTnLst>
                          </p:cTn>
                        </p:par>
                        <p:par>
                          <p:cTn id="24" fill="hold" nodeType="afterGroup">
                            <p:stCondLst>
                              <p:cond delay="3000"/>
                            </p:stCondLst>
                            <p:childTnLst>
                              <p:par>
                                <p:cTn id="25" presetID="35" presetClass="emph" presetSubtype="0" repeatCount="indefinite" fill="hold" nodeType="afterEffect">
                                  <p:stCondLst>
                                    <p:cond delay="0"/>
                                  </p:stCondLst>
                                  <p:endCondLst>
                                    <p:cond evt="onNext" delay="0">
                                      <p:tgtEl>
                                        <p:sldTgt/>
                                      </p:tgtEl>
                                    </p:cond>
                                  </p:endCondLst>
                                  <p:childTnLst>
                                    <p:anim calcmode="discrete" valueType="str">
                                      <p:cBhvr>
                                        <p:cTn id="26" dur="1000" fill="hold"/>
                                        <p:tgtEl>
                                          <p:spTgt spid="175107">
                                            <p:txEl>
                                              <p:pRg st="1" end="1"/>
                                            </p:txEl>
                                          </p:spTgt>
                                        </p:tgtEl>
                                        <p:attrNameLst>
                                          <p:attrName>style.visibility</p:attrName>
                                        </p:attrNameLst>
                                      </p:cBhvr>
                                      <p:tavLst>
                                        <p:tav tm="0">
                                          <p:val>
                                            <p:strVal val="hidden"/>
                                          </p:val>
                                        </p:tav>
                                        <p:tav tm="50000">
                                          <p:val>
                                            <p:strVal val="visible"/>
                                          </p:val>
                                        </p:tav>
                                      </p:tavLst>
                                    </p:anim>
                                  </p:childTnLst>
                                </p:cTn>
                              </p:par>
                              <p:par>
                                <p:cTn id="27" presetID="26" presetClass="emph" presetSubtype="0" repeatCount="indefinite" nodeType="withEffect">
                                  <p:stCondLst>
                                    <p:cond delay="0"/>
                                  </p:stCondLst>
                                  <p:endCondLst>
                                    <p:cond evt="onNext" delay="0">
                                      <p:tgtEl>
                                        <p:sldTgt/>
                                      </p:tgtEl>
                                    </p:cond>
                                  </p:endCondLst>
                                  <p:childTnLst>
                                    <p:animEffect transition="out" filter="fade">
                                      <p:cBhvr>
                                        <p:cTn id="28" dur="500" tmFilter="0, 0; .2, .5; .8, .5; 1, 0"/>
                                        <p:tgtEl>
                                          <p:spTgt spid="175107">
                                            <p:txEl>
                                              <p:pRg st="3" end="3"/>
                                            </p:txEl>
                                          </p:spTgt>
                                        </p:tgtEl>
                                      </p:cBhvr>
                                    </p:animEffect>
                                    <p:animScale>
                                      <p:cBhvr>
                                        <p:cTn id="29" dur="250" autoRev="1" fill="hold"/>
                                        <p:tgtEl>
                                          <p:spTgt spid="175107">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44EF7698-5B4A-3841-B7B3-7AD24E978CE6}"/>
              </a:ext>
            </a:extLst>
          </p:cNvPr>
          <p:cNvSpPr>
            <a:spLocks noGrp="1" noChangeArrowheads="1"/>
          </p:cNvSpPr>
          <p:nvPr>
            <p:ph type="title"/>
          </p:nvPr>
        </p:nvSpPr>
        <p:spPr/>
        <p:txBody>
          <a:bodyPr/>
          <a:lstStyle/>
          <a:p>
            <a:pPr eaLnBrk="1" hangingPunct="1"/>
            <a:r>
              <a:rPr lang="zh-TW" altLang="en-US"/>
              <a:t>什麼是內插？</a:t>
            </a:r>
          </a:p>
        </p:txBody>
      </p:sp>
      <p:sp>
        <p:nvSpPr>
          <p:cNvPr id="176131" name="Rectangle 3">
            <a:extLst>
              <a:ext uri="{FF2B5EF4-FFF2-40B4-BE49-F238E27FC236}">
                <a16:creationId xmlns:a16="http://schemas.microsoft.com/office/drawing/2014/main" id="{34B659C8-640C-B24C-B399-CB202C72ACAB}"/>
              </a:ext>
            </a:extLst>
          </p:cNvPr>
          <p:cNvSpPr>
            <a:spLocks noGrp="1" noChangeArrowheads="1"/>
          </p:cNvSpPr>
          <p:nvPr>
            <p:ph type="body" sz="half" idx="1"/>
          </p:nvPr>
        </p:nvSpPr>
        <p:spPr>
          <a:xfrm>
            <a:off x="611188" y="1981200"/>
            <a:ext cx="4105275" cy="4114800"/>
          </a:xfrm>
        </p:spPr>
        <p:txBody>
          <a:bodyPr/>
          <a:lstStyle/>
          <a:p>
            <a:pPr eaLnBrk="1" hangingPunct="1"/>
            <a:r>
              <a:rPr lang="zh-TW" altLang="en-US" sz="2800"/>
              <a:t>內插</a:t>
            </a:r>
            <a:r>
              <a:rPr lang="en-US" altLang="zh-TW" sz="2800"/>
              <a:t>(Interpolation)</a:t>
            </a:r>
          </a:p>
          <a:p>
            <a:pPr lvl="1" eaLnBrk="1" hangingPunct="1"/>
            <a:r>
              <a:rPr lang="zh-TW" altLang="en-US" sz="2400"/>
              <a:t>是一個詞</a:t>
            </a:r>
          </a:p>
          <a:p>
            <a:pPr lvl="1" eaLnBrk="1" hangingPunct="1"/>
            <a:r>
              <a:rPr lang="zh-TW" altLang="en-US" sz="2400"/>
              <a:t>科學家用來估計在兩個已知物體之間的數值</a:t>
            </a:r>
            <a:endParaRPr lang="en-US" altLang="zh-TW" sz="2400"/>
          </a:p>
          <a:p>
            <a:pPr lvl="1" eaLnBrk="1" hangingPunct="1"/>
            <a:endParaRPr lang="zh-TW" altLang="en-US" sz="2400"/>
          </a:p>
          <a:p>
            <a:pPr eaLnBrk="1" hangingPunct="1"/>
            <a:r>
              <a:rPr lang="zh-TW" altLang="en-US" sz="2800"/>
              <a:t>人類隨時都在做內插</a:t>
            </a:r>
          </a:p>
        </p:txBody>
      </p:sp>
      <p:graphicFrame>
        <p:nvGraphicFramePr>
          <p:cNvPr id="3074" name="Object 4">
            <a:extLst>
              <a:ext uri="{FF2B5EF4-FFF2-40B4-BE49-F238E27FC236}">
                <a16:creationId xmlns:a16="http://schemas.microsoft.com/office/drawing/2014/main" id="{E89BEB5C-06F6-3343-8F88-769889302817}"/>
              </a:ext>
            </a:extLst>
          </p:cNvPr>
          <p:cNvGraphicFramePr>
            <a:graphicFrameLocks noChangeAspect="1"/>
          </p:cNvGraphicFramePr>
          <p:nvPr>
            <p:ph type="clipArt" sz="half" idx="2"/>
          </p:nvPr>
        </p:nvGraphicFramePr>
        <p:xfrm>
          <a:off x="4716463" y="1989138"/>
          <a:ext cx="3808412" cy="2803525"/>
        </p:xfrm>
        <a:graphic>
          <a:graphicData uri="http://schemas.openxmlformats.org/presentationml/2006/ole">
            <mc:AlternateContent xmlns:mc="http://schemas.openxmlformats.org/markup-compatibility/2006">
              <mc:Choice xmlns:v="urn:schemas-microsoft-com:vml" Requires="v">
                <p:oleObj spid="_x0000_s3080" name="Clip" r:id="rId4" imgW="27432000" imgH="20193000" progId="MS_ClipArt_Gallery.2">
                  <p:embed/>
                </p:oleObj>
              </mc:Choice>
              <mc:Fallback>
                <p:oleObj name="Clip" r:id="rId4" imgW="27432000" imgH="20193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1989138"/>
                        <a:ext cx="3808412" cy="2803525"/>
                      </a:xfrm>
                      <a:prstGeom prst="rect">
                        <a:avLst/>
                      </a:prstGeom>
                    </p:spPr>
                  </p:pic>
                </p:oleObj>
              </mc:Fallback>
            </mc:AlternateContent>
          </a:graphicData>
        </a:graphic>
      </p:graphicFrame>
      <p:sp>
        <p:nvSpPr>
          <p:cNvPr id="3077" name="日期版面配置區 4">
            <a:extLst>
              <a:ext uri="{FF2B5EF4-FFF2-40B4-BE49-F238E27FC236}">
                <a16:creationId xmlns:a16="http://schemas.microsoft.com/office/drawing/2014/main" id="{F021C475-9179-664A-9C20-829298666A3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7EB4D428-540B-9443-966D-DA57A6D147B4}" type="datetime1">
              <a:rPr lang="zh-TW" altLang="en-US" sz="2000" smtClean="0">
                <a:solidFill>
                  <a:srgbClr val="0000CC"/>
                </a:solidFill>
              </a:rPr>
              <a:pPr eaLnBrk="1" hangingPunct="1"/>
              <a:t>2022/4/7</a:t>
            </a:fld>
            <a:endParaRPr lang="en-US" altLang="zh-TW" sz="2000">
              <a:solidFill>
                <a:srgbClr val="0000CC"/>
              </a:solidFill>
            </a:endParaRPr>
          </a:p>
        </p:txBody>
      </p:sp>
      <p:sp>
        <p:nvSpPr>
          <p:cNvPr id="3078" name="頁尾版面配置區 5">
            <a:extLst>
              <a:ext uri="{FF2B5EF4-FFF2-40B4-BE49-F238E27FC236}">
                <a16:creationId xmlns:a16="http://schemas.microsoft.com/office/drawing/2014/main" id="{AEDC722D-40C4-AA4C-BC92-0DEDFD61E1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3079" name="投影片編號版面配置區 6">
            <a:extLst>
              <a:ext uri="{FF2B5EF4-FFF2-40B4-BE49-F238E27FC236}">
                <a16:creationId xmlns:a16="http://schemas.microsoft.com/office/drawing/2014/main" id="{91DB5042-2391-6D42-85E6-ACA62B1F60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2CE931E9-EB4A-A04D-B4F4-602C8B1C4DA4}" type="slidenum">
              <a:rPr lang="en-US" altLang="zh-TW" sz="2000">
                <a:solidFill>
                  <a:srgbClr val="FF0000"/>
                </a:solidFill>
              </a:rPr>
              <a:pPr eaLnBrk="1" hangingPunct="1"/>
              <a:t>7</a:t>
            </a:fld>
            <a:endParaRPr lang="en-US" altLang="zh-TW"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dissolve">
                                      <p:cBhvr>
                                        <p:cTn id="7" dur="500"/>
                                        <p:tgtEl>
                                          <p:spTgt spid="17613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76131">
                                            <p:txEl>
                                              <p:pRg st="1" end="1"/>
                                            </p:txEl>
                                          </p:spTgt>
                                        </p:tgtEl>
                                        <p:attrNameLst>
                                          <p:attrName>style.visibility</p:attrName>
                                        </p:attrNameLst>
                                      </p:cBhvr>
                                      <p:to>
                                        <p:strVal val="visible"/>
                                      </p:to>
                                    </p:set>
                                    <p:animEffect transition="in" filter="dissolve">
                                      <p:cBhvr>
                                        <p:cTn id="11" dur="500"/>
                                        <p:tgtEl>
                                          <p:spTgt spid="17613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76131">
                                            <p:txEl>
                                              <p:pRg st="2" end="2"/>
                                            </p:txEl>
                                          </p:spTgt>
                                        </p:tgtEl>
                                        <p:attrNameLst>
                                          <p:attrName>style.visibility</p:attrName>
                                        </p:attrNameLst>
                                      </p:cBhvr>
                                      <p:to>
                                        <p:strVal val="visible"/>
                                      </p:to>
                                    </p:set>
                                    <p:animEffect transition="in" filter="dissolve">
                                      <p:cBhvr>
                                        <p:cTn id="15" dur="500"/>
                                        <p:tgtEl>
                                          <p:spTgt spid="176131">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76131">
                                            <p:txEl>
                                              <p:pRg st="4" end="4"/>
                                            </p:txEl>
                                          </p:spTgt>
                                        </p:tgtEl>
                                        <p:attrNameLst>
                                          <p:attrName>style.visibility</p:attrName>
                                        </p:attrNameLst>
                                      </p:cBhvr>
                                      <p:to>
                                        <p:strVal val="visible"/>
                                      </p:to>
                                    </p:set>
                                    <p:animEffect transition="in" filter="dissolve">
                                      <p:cBhvr>
                                        <p:cTn id="19" dur="500"/>
                                        <p:tgtEl>
                                          <p:spTgt spid="176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bldLvl="2" advAuto="5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5CCE6D7A-8EC7-E04A-8050-325A2E0B7FC8}"/>
              </a:ext>
            </a:extLst>
          </p:cNvPr>
          <p:cNvSpPr>
            <a:spLocks noGrp="1" noChangeArrowheads="1"/>
          </p:cNvSpPr>
          <p:nvPr>
            <p:ph type="title"/>
          </p:nvPr>
        </p:nvSpPr>
        <p:spPr/>
        <p:txBody>
          <a:bodyPr/>
          <a:lstStyle/>
          <a:p>
            <a:pPr eaLnBrk="1" hangingPunct="1"/>
            <a:r>
              <a:rPr lang="zh-TW" altLang="en-US"/>
              <a:t>內插</a:t>
            </a:r>
            <a:r>
              <a:rPr lang="en-US" altLang="zh-TW"/>
              <a:t>(Interpolation)</a:t>
            </a:r>
          </a:p>
        </p:txBody>
      </p:sp>
      <p:sp>
        <p:nvSpPr>
          <p:cNvPr id="177155" name="Rectangle 3">
            <a:extLst>
              <a:ext uri="{FF2B5EF4-FFF2-40B4-BE49-F238E27FC236}">
                <a16:creationId xmlns:a16="http://schemas.microsoft.com/office/drawing/2014/main" id="{9ECA1ABF-E631-F744-8466-2840EA1116A3}"/>
              </a:ext>
            </a:extLst>
          </p:cNvPr>
          <p:cNvSpPr>
            <a:spLocks noGrp="1" noChangeArrowheads="1"/>
          </p:cNvSpPr>
          <p:nvPr>
            <p:ph type="body" sz="half" idx="1"/>
          </p:nvPr>
        </p:nvSpPr>
        <p:spPr/>
        <p:txBody>
          <a:bodyPr/>
          <a:lstStyle/>
          <a:p>
            <a:pPr eaLnBrk="1" hangingPunct="1"/>
            <a:r>
              <a:rPr lang="zh-TW" altLang="en-US" sz="2800"/>
              <a:t>當你汽車油量表的指針在</a:t>
            </a:r>
            <a:r>
              <a:rPr lang="en-US" altLang="zh-TW" sz="2800"/>
              <a:t>1/4</a:t>
            </a:r>
            <a:r>
              <a:rPr lang="zh-TW" altLang="en-US" sz="2800"/>
              <a:t>與空</a:t>
            </a:r>
            <a:r>
              <a:rPr lang="en-US" altLang="zh-TW" sz="2800"/>
              <a:t>(E)</a:t>
            </a:r>
            <a:r>
              <a:rPr lang="zh-TW" altLang="en-US" sz="2800"/>
              <a:t>之間</a:t>
            </a:r>
          </a:p>
          <a:p>
            <a:pPr eaLnBrk="1" hangingPunct="1"/>
            <a:endParaRPr lang="zh-TW" altLang="en-US" sz="2800"/>
          </a:p>
          <a:p>
            <a:pPr eaLnBrk="1" hangingPunct="1"/>
            <a:r>
              <a:rPr lang="zh-TW" altLang="en-US" sz="2800"/>
              <a:t>你會認為油箱還有</a:t>
            </a:r>
            <a:r>
              <a:rPr lang="en-US" altLang="zh-TW" sz="2800"/>
              <a:t>1/8</a:t>
            </a:r>
            <a:r>
              <a:rPr lang="zh-TW" altLang="en-US" sz="2800"/>
              <a:t>的油量</a:t>
            </a:r>
          </a:p>
          <a:p>
            <a:pPr lvl="1" eaLnBrk="1" hangingPunct="1"/>
            <a:r>
              <a:rPr lang="zh-TW" altLang="en-US" sz="2400"/>
              <a:t> 是該去加油的時候了</a:t>
            </a:r>
            <a:endParaRPr lang="en-US" altLang="zh-TW" sz="2400"/>
          </a:p>
          <a:p>
            <a:pPr eaLnBrk="1" hangingPunct="1"/>
            <a:r>
              <a:rPr lang="zh-TW" altLang="en-US"/>
              <a:t>這就是內插</a:t>
            </a:r>
            <a:endParaRPr lang="en-US" altLang="zh-TW"/>
          </a:p>
          <a:p>
            <a:pPr lvl="1" eaLnBrk="1" hangingPunct="1">
              <a:buFontTx/>
              <a:buNone/>
            </a:pPr>
            <a:endParaRPr lang="zh-TW" altLang="en-US" sz="2400"/>
          </a:p>
        </p:txBody>
      </p:sp>
      <p:graphicFrame>
        <p:nvGraphicFramePr>
          <p:cNvPr id="4098" name="Object 4">
            <a:extLst>
              <a:ext uri="{FF2B5EF4-FFF2-40B4-BE49-F238E27FC236}">
                <a16:creationId xmlns:a16="http://schemas.microsoft.com/office/drawing/2014/main" id="{C328457C-E182-8042-85E0-BCDB47385424}"/>
              </a:ext>
            </a:extLst>
          </p:cNvPr>
          <p:cNvGraphicFramePr>
            <a:graphicFrameLocks noChangeAspect="1"/>
          </p:cNvGraphicFramePr>
          <p:nvPr>
            <p:ph type="clipArt" sz="half" idx="2"/>
          </p:nvPr>
        </p:nvGraphicFramePr>
        <p:xfrm>
          <a:off x="4572000" y="2133600"/>
          <a:ext cx="3810000" cy="993775"/>
        </p:xfrm>
        <a:graphic>
          <a:graphicData uri="http://schemas.openxmlformats.org/presentationml/2006/ole">
            <mc:AlternateContent xmlns:mc="http://schemas.openxmlformats.org/markup-compatibility/2006">
              <mc:Choice xmlns:v="urn:schemas-microsoft-com:vml" Requires="v">
                <p:oleObj spid="_x0000_s4112" name="Clip" r:id="rId4" imgW="37693600" imgH="9829800" progId="MS_ClipArt_Gallery.2">
                  <p:embed/>
                </p:oleObj>
              </mc:Choice>
              <mc:Fallback>
                <p:oleObj name="Clip" r:id="rId4" imgW="37693600" imgH="98298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3810000" cy="993775"/>
                      </a:xfrm>
                      <a:prstGeom prst="rect">
                        <a:avLst/>
                      </a:prstGeom>
                    </p:spPr>
                  </p:pic>
                </p:oleObj>
              </mc:Fallback>
            </mc:AlternateContent>
          </a:graphicData>
        </a:graphic>
      </p:graphicFrame>
      <p:sp>
        <p:nvSpPr>
          <p:cNvPr id="4101" name="日期版面配置區 4">
            <a:extLst>
              <a:ext uri="{FF2B5EF4-FFF2-40B4-BE49-F238E27FC236}">
                <a16:creationId xmlns:a16="http://schemas.microsoft.com/office/drawing/2014/main" id="{7A3CF1C8-2B5C-064F-BE54-AA6435A9D20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8564AD2F-5405-8C42-AAF3-54529C5BAEB7}" type="datetime1">
              <a:rPr lang="zh-TW" altLang="en-US" sz="2000" smtClean="0">
                <a:solidFill>
                  <a:srgbClr val="0000CC"/>
                </a:solidFill>
              </a:rPr>
              <a:pPr eaLnBrk="1" hangingPunct="1"/>
              <a:t>2022/4/7</a:t>
            </a:fld>
            <a:endParaRPr lang="en-US" altLang="zh-TW" sz="2000">
              <a:solidFill>
                <a:srgbClr val="0000CC"/>
              </a:solidFill>
            </a:endParaRPr>
          </a:p>
        </p:txBody>
      </p:sp>
      <p:sp>
        <p:nvSpPr>
          <p:cNvPr id="4102" name="頁尾版面配置區 5">
            <a:extLst>
              <a:ext uri="{FF2B5EF4-FFF2-40B4-BE49-F238E27FC236}">
                <a16:creationId xmlns:a16="http://schemas.microsoft.com/office/drawing/2014/main" id="{5DAAA4B7-6FEE-DE4F-BDB6-513243EA501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r>
              <a:rPr lang="zh-TW" altLang="en-US" sz="1800">
                <a:solidFill>
                  <a:srgbClr val="040408"/>
                </a:solidFill>
                <a:latin typeface="文鼎中粗隸" pitchFamily="49" charset="-120"/>
                <a:ea typeface="文鼎中粗隸" pitchFamily="49" charset="-120"/>
              </a:rPr>
              <a:t>台北市天文協會  陶蕃麟</a:t>
            </a:r>
            <a:endParaRPr lang="en-US" altLang="zh-TW" sz="1800">
              <a:solidFill>
                <a:srgbClr val="040408"/>
              </a:solidFill>
              <a:latin typeface="文鼎中粗隸" pitchFamily="49" charset="-120"/>
              <a:ea typeface="文鼎中粗隸" pitchFamily="49" charset="-120"/>
            </a:endParaRPr>
          </a:p>
        </p:txBody>
      </p:sp>
      <p:sp>
        <p:nvSpPr>
          <p:cNvPr id="4103" name="投影片編號版面配置區 6">
            <a:extLst>
              <a:ext uri="{FF2B5EF4-FFF2-40B4-BE49-F238E27FC236}">
                <a16:creationId xmlns:a16="http://schemas.microsoft.com/office/drawing/2014/main" id="{4CE30514-BB19-0241-8B70-8ACD82BA8D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fld id="{6B2F65C1-E6BE-9B43-A42B-57DF56698E7E}" type="slidenum">
              <a:rPr lang="en-US" altLang="zh-TW" sz="2000">
                <a:solidFill>
                  <a:srgbClr val="FF0000"/>
                </a:solidFill>
              </a:rPr>
              <a:pPr eaLnBrk="1" hangingPunct="1"/>
              <a:t>8</a:t>
            </a:fld>
            <a:endParaRPr lang="en-US" altLang="zh-TW" sz="2000">
              <a:solidFill>
                <a:srgbClr val="FF0000"/>
              </a:solidFill>
            </a:endParaRPr>
          </a:p>
        </p:txBody>
      </p:sp>
      <p:sp>
        <p:nvSpPr>
          <p:cNvPr id="4104" name="Oval 5">
            <a:extLst>
              <a:ext uri="{FF2B5EF4-FFF2-40B4-BE49-F238E27FC236}">
                <a16:creationId xmlns:a16="http://schemas.microsoft.com/office/drawing/2014/main" id="{0A5C03B2-00D1-2544-91F0-E03583FFD4BC}"/>
              </a:ext>
            </a:extLst>
          </p:cNvPr>
          <p:cNvSpPr>
            <a:spLocks noChangeArrowheads="1"/>
          </p:cNvSpPr>
          <p:nvPr/>
        </p:nvSpPr>
        <p:spPr bwMode="auto">
          <a:xfrm>
            <a:off x="5638800" y="3733800"/>
            <a:ext cx="1752600" cy="1711325"/>
          </a:xfrm>
          <a:prstGeom prst="ellipse">
            <a:avLst/>
          </a:prstGeom>
          <a:noFill/>
          <a:ln w="9525">
            <a:solidFill>
              <a:srgbClr val="04040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4105" name="Text Box 6">
            <a:extLst>
              <a:ext uri="{FF2B5EF4-FFF2-40B4-BE49-F238E27FC236}">
                <a16:creationId xmlns:a16="http://schemas.microsoft.com/office/drawing/2014/main" id="{55A1DCAB-B2EE-5340-9E9A-6C1147E79464}"/>
              </a:ext>
            </a:extLst>
          </p:cNvPr>
          <p:cNvSpPr txBox="1">
            <a:spLocks noChangeArrowheads="1"/>
          </p:cNvSpPr>
          <p:nvPr/>
        </p:nvSpPr>
        <p:spPr bwMode="auto">
          <a:xfrm>
            <a:off x="5737225" y="4564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a:spcBef>
                <a:spcPct val="50000"/>
              </a:spcBef>
            </a:pPr>
            <a:r>
              <a:rPr kumimoji="0" lang="en-US" altLang="zh-TW">
                <a:latin typeface="Times New Roman" panose="02020603050405020304" pitchFamily="18" charset="0"/>
              </a:rPr>
              <a:t>E</a:t>
            </a:r>
          </a:p>
        </p:txBody>
      </p:sp>
      <p:sp>
        <p:nvSpPr>
          <p:cNvPr id="4106" name="Text Box 7">
            <a:extLst>
              <a:ext uri="{FF2B5EF4-FFF2-40B4-BE49-F238E27FC236}">
                <a16:creationId xmlns:a16="http://schemas.microsoft.com/office/drawing/2014/main" id="{8B88302F-306A-5A41-BA5F-EDAB9782C685}"/>
              </a:ext>
            </a:extLst>
          </p:cNvPr>
          <p:cNvSpPr txBox="1">
            <a:spLocks noChangeArrowheads="1"/>
          </p:cNvSpPr>
          <p:nvPr/>
        </p:nvSpPr>
        <p:spPr bwMode="auto">
          <a:xfrm>
            <a:off x="7070725" y="46132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040408"/>
                </a:solidFill>
                <a:latin typeface="Times New Roman" panose="02020603050405020304" pitchFamily="18" charset="0"/>
              </a:rPr>
              <a:t>F</a:t>
            </a:r>
          </a:p>
        </p:txBody>
      </p:sp>
      <p:sp>
        <p:nvSpPr>
          <p:cNvPr id="4107" name="Text Box 8">
            <a:extLst>
              <a:ext uri="{FF2B5EF4-FFF2-40B4-BE49-F238E27FC236}">
                <a16:creationId xmlns:a16="http://schemas.microsoft.com/office/drawing/2014/main" id="{3854945A-49C5-414D-9E71-75DF10250172}"/>
              </a:ext>
            </a:extLst>
          </p:cNvPr>
          <p:cNvSpPr txBox="1">
            <a:spLocks noChangeArrowheads="1"/>
          </p:cNvSpPr>
          <p:nvPr/>
        </p:nvSpPr>
        <p:spPr bwMode="auto">
          <a:xfrm>
            <a:off x="6248400" y="37338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0000CC"/>
                </a:solidFill>
                <a:latin typeface="Times New Roman" panose="02020603050405020304" pitchFamily="18" charset="0"/>
              </a:rPr>
              <a:t>1/2</a:t>
            </a:r>
          </a:p>
        </p:txBody>
      </p:sp>
      <p:sp>
        <p:nvSpPr>
          <p:cNvPr id="4108" name="Text Box 9">
            <a:extLst>
              <a:ext uri="{FF2B5EF4-FFF2-40B4-BE49-F238E27FC236}">
                <a16:creationId xmlns:a16="http://schemas.microsoft.com/office/drawing/2014/main" id="{12632A13-DBC2-1544-9835-D197FC99ADD6}"/>
              </a:ext>
            </a:extLst>
          </p:cNvPr>
          <p:cNvSpPr txBox="1">
            <a:spLocks noChangeArrowheads="1"/>
          </p:cNvSpPr>
          <p:nvPr/>
        </p:nvSpPr>
        <p:spPr bwMode="auto">
          <a:xfrm>
            <a:off x="5638800" y="41148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FB133F"/>
                </a:solidFill>
                <a:latin typeface="Times New Roman" panose="02020603050405020304" pitchFamily="18" charset="0"/>
              </a:rPr>
              <a:t>1/4</a:t>
            </a:r>
          </a:p>
        </p:txBody>
      </p:sp>
      <p:sp>
        <p:nvSpPr>
          <p:cNvPr id="4109" name="Text Box 10">
            <a:extLst>
              <a:ext uri="{FF2B5EF4-FFF2-40B4-BE49-F238E27FC236}">
                <a16:creationId xmlns:a16="http://schemas.microsoft.com/office/drawing/2014/main" id="{0BC63EAC-CB0D-2C44-B4AB-2A508F21B83C}"/>
              </a:ext>
            </a:extLst>
          </p:cNvPr>
          <p:cNvSpPr txBox="1">
            <a:spLocks noChangeArrowheads="1"/>
          </p:cNvSpPr>
          <p:nvPr/>
        </p:nvSpPr>
        <p:spPr bwMode="auto">
          <a:xfrm>
            <a:off x="6705600" y="4114800"/>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r>
              <a:rPr kumimoji="0" lang="en-US" altLang="zh-TW">
                <a:solidFill>
                  <a:srgbClr val="040408"/>
                </a:solidFill>
                <a:latin typeface="Times New Roman" panose="02020603050405020304" pitchFamily="18" charset="0"/>
              </a:rPr>
              <a:t>3/4</a:t>
            </a:r>
          </a:p>
        </p:txBody>
      </p:sp>
      <p:sp>
        <p:nvSpPr>
          <p:cNvPr id="4110" name="Oval 11">
            <a:extLst>
              <a:ext uri="{FF2B5EF4-FFF2-40B4-BE49-F238E27FC236}">
                <a16:creationId xmlns:a16="http://schemas.microsoft.com/office/drawing/2014/main" id="{400A5DDC-1E5B-F449-9809-D07246F2294A}"/>
              </a:ext>
            </a:extLst>
          </p:cNvPr>
          <p:cNvSpPr>
            <a:spLocks noChangeArrowheads="1"/>
          </p:cNvSpPr>
          <p:nvPr/>
        </p:nvSpPr>
        <p:spPr bwMode="auto">
          <a:xfrm>
            <a:off x="6477000" y="4876800"/>
            <a:ext cx="76200" cy="76200"/>
          </a:xfrm>
          <a:prstGeom prst="ellipse">
            <a:avLst/>
          </a:prstGeom>
          <a:solidFill>
            <a:schemeClr val="bg2"/>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文鼎中隸" pitchFamily="49" charset="-120"/>
              </a:defRPr>
            </a:lvl1pPr>
            <a:lvl2pPr marL="742950" indent="-285750" eaLnBrk="0" hangingPunct="0">
              <a:defRPr kumimoji="1" sz="2400">
                <a:solidFill>
                  <a:schemeClr val="tx1"/>
                </a:solidFill>
                <a:latin typeface="Arial" panose="020B0604020202020204" pitchFamily="34" charset="0"/>
                <a:ea typeface="文鼎中隸" pitchFamily="49" charset="-120"/>
              </a:defRPr>
            </a:lvl2pPr>
            <a:lvl3pPr marL="1143000" indent="-228600" eaLnBrk="0" hangingPunct="0">
              <a:defRPr kumimoji="1" sz="2400">
                <a:solidFill>
                  <a:schemeClr val="tx1"/>
                </a:solidFill>
                <a:latin typeface="Arial" panose="020B0604020202020204" pitchFamily="34" charset="0"/>
                <a:ea typeface="文鼎中隸" pitchFamily="49" charset="-120"/>
              </a:defRPr>
            </a:lvl3pPr>
            <a:lvl4pPr marL="1600200" indent="-228600" eaLnBrk="0" hangingPunct="0">
              <a:defRPr kumimoji="1" sz="2400">
                <a:solidFill>
                  <a:schemeClr val="tx1"/>
                </a:solidFill>
                <a:latin typeface="Arial" panose="020B0604020202020204" pitchFamily="34" charset="0"/>
                <a:ea typeface="文鼎中隸" pitchFamily="49" charset="-120"/>
              </a:defRPr>
            </a:lvl4pPr>
            <a:lvl5pPr marL="2057400" indent="-228600" eaLnBrk="0" hangingPunct="0">
              <a:defRPr kumimoji="1" sz="2400">
                <a:solidFill>
                  <a:schemeClr val="tx1"/>
                </a:solidFill>
                <a:latin typeface="Arial" panose="020B0604020202020204" pitchFamily="34" charset="0"/>
                <a:ea typeface="文鼎中隸" pitchFamily="49"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文鼎中隸" pitchFamily="49" charset="-120"/>
              </a:defRPr>
            </a:lvl9pPr>
          </a:lstStyle>
          <a:p>
            <a:pPr eaLnBrk="1" hangingPunct="1"/>
            <a:endParaRPr lang="zh-TW" altLang="en-US"/>
          </a:p>
        </p:txBody>
      </p:sp>
      <p:sp>
        <p:nvSpPr>
          <p:cNvPr id="4111" name="Line 12">
            <a:extLst>
              <a:ext uri="{FF2B5EF4-FFF2-40B4-BE49-F238E27FC236}">
                <a16:creationId xmlns:a16="http://schemas.microsoft.com/office/drawing/2014/main" id="{F540DAD8-10EE-3949-8772-1F527D326161}"/>
              </a:ext>
            </a:extLst>
          </p:cNvPr>
          <p:cNvSpPr>
            <a:spLocks noChangeShapeType="1"/>
          </p:cNvSpPr>
          <p:nvPr/>
        </p:nvSpPr>
        <p:spPr bwMode="auto">
          <a:xfrm flipH="1" flipV="1">
            <a:off x="6019800" y="4572000"/>
            <a:ext cx="533400" cy="381000"/>
          </a:xfrm>
          <a:prstGeom prst="line">
            <a:avLst/>
          </a:prstGeom>
          <a:noFill/>
          <a:ln w="9525">
            <a:solidFill>
              <a:srgbClr val="FB133F"/>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dissolve">
                                      <p:cBhvr>
                                        <p:cTn id="7" dur="500"/>
                                        <p:tgtEl>
                                          <p:spTgt spid="17715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animEffect transition="in" filter="dissolve">
                                      <p:cBhvr>
                                        <p:cTn id="11" dur="500"/>
                                        <p:tgtEl>
                                          <p:spTgt spid="177155">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7155">
                                            <p:txEl>
                                              <p:pRg st="3" end="3"/>
                                            </p:txEl>
                                          </p:spTgt>
                                        </p:tgtEl>
                                        <p:attrNameLst>
                                          <p:attrName>style.visibility</p:attrName>
                                        </p:attrNameLst>
                                      </p:cBhvr>
                                      <p:to>
                                        <p:strVal val="visible"/>
                                      </p:to>
                                    </p:set>
                                    <p:animEffect transition="in" filter="dissolve">
                                      <p:cBhvr>
                                        <p:cTn id="15" dur="500"/>
                                        <p:tgtEl>
                                          <p:spTgt spid="17715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7155">
                                            <p:txEl>
                                              <p:pRg st="4" end="4"/>
                                            </p:txEl>
                                          </p:spTgt>
                                        </p:tgtEl>
                                        <p:attrNameLst>
                                          <p:attrName>style.visibility</p:attrName>
                                        </p:attrNameLst>
                                      </p:cBhvr>
                                      <p:to>
                                        <p:strVal val="visible"/>
                                      </p:to>
                                    </p:set>
                                    <p:animEffect transition="in" filter="dissolve">
                                      <p:cBhvr>
                                        <p:cTn id="20" dur="500"/>
                                        <p:tgtEl>
                                          <p:spTgt spid="177155">
                                            <p:txEl>
                                              <p:pRg st="4" end="4"/>
                                            </p:txEl>
                                          </p:spTgt>
                                        </p:tgtEl>
                                      </p:cBhvr>
                                    </p:animEffect>
                                  </p:childTnLst>
                                </p:cTn>
                              </p:par>
                            </p:childTnLst>
                          </p:cTn>
                        </p:par>
                        <p:par>
                          <p:cTn id="21" fill="hold" nodeType="afterGroup">
                            <p:stCondLst>
                              <p:cond delay="500"/>
                            </p:stCondLst>
                            <p:childTnLst>
                              <p:par>
                                <p:cTn id="22" presetID="6" presetClass="emph" presetSubtype="0" repeatCount="indefinite" fill="hold" nodeType="afterEffect">
                                  <p:stCondLst>
                                    <p:cond delay="0"/>
                                  </p:stCondLst>
                                  <p:endCondLst>
                                    <p:cond evt="onNext" delay="0">
                                      <p:tgtEl>
                                        <p:sldTgt/>
                                      </p:tgtEl>
                                    </p:cond>
                                  </p:endCondLst>
                                  <p:childTnLst>
                                    <p:animScale>
                                      <p:cBhvr>
                                        <p:cTn id="23" dur="2000" fill="hold"/>
                                        <p:tgtEl>
                                          <p:spTgt spid="177155">
                                            <p:txEl>
                                              <p:pRg st="3" end="3"/>
                                            </p:txEl>
                                          </p:spTgt>
                                        </p:tgtEl>
                                      </p:cBhvr>
                                      <p:by x="150000" y="150000"/>
                                    </p:animScale>
                                  </p:childTnLst>
                                </p:cTn>
                              </p:par>
                            </p:childTnLst>
                          </p:cTn>
                        </p:par>
                        <p:par>
                          <p:cTn id="24" fill="hold" nodeType="afterGroup">
                            <p:stCondLst>
                              <p:cond delay="2500"/>
                            </p:stCondLst>
                            <p:childTnLst>
                              <p:par>
                                <p:cTn id="25" presetID="6" presetClass="emph" presetSubtype="0" repeatCount="indefinite" fill="hold" nodeType="afterEffect">
                                  <p:stCondLst>
                                    <p:cond delay="0"/>
                                  </p:stCondLst>
                                  <p:endCondLst>
                                    <p:cond evt="onNext" delay="0">
                                      <p:tgtEl>
                                        <p:sldTgt/>
                                      </p:tgtEl>
                                    </p:cond>
                                  </p:endCondLst>
                                  <p:childTnLst>
                                    <p:animScale>
                                      <p:cBhvr>
                                        <p:cTn id="26" dur="2000" fill="hold"/>
                                        <p:tgtEl>
                                          <p:spTgt spid="17715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1517e3480cfc777069b6491d46ba6945ecde"/>
  <p:tag name="ISPRING_RESOURCE_PATHS_HASH_2" val="e9898f719cf06684f08f372ae4b38ad830e46c9b"/>
</p:tagLst>
</file>

<file path=ppt/theme/theme1.xml><?xml version="1.0" encoding="utf-8"?>
<a:theme xmlns:a="http://schemas.openxmlformats.org/drawingml/2006/main" name="天文協會Date">
  <a:themeElements>
    <a:clrScheme name="天文協會">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000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TotalTime>
  <Words>4285</Words>
  <Application>Microsoft Macintosh PowerPoint</Application>
  <PresentationFormat>On-screen Show (4:3)</PresentationFormat>
  <Paragraphs>667</Paragraphs>
  <Slides>62</Slides>
  <Notes>62</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3" baseType="lpstr">
      <vt:lpstr>Arial</vt:lpstr>
      <vt:lpstr>文鼎中隸</vt:lpstr>
      <vt:lpstr>Times New Roman</vt:lpstr>
      <vt:lpstr>文鼎中粗隸</vt:lpstr>
      <vt:lpstr>Calibri</vt:lpstr>
      <vt:lpstr>新細明體</vt:lpstr>
      <vt:lpstr>Tahoma</vt:lpstr>
      <vt:lpstr>Franklin Gothic Heavy</vt:lpstr>
      <vt:lpstr>天文協會Date</vt:lpstr>
      <vt:lpstr>Microsoft Clip Gallery</vt:lpstr>
      <vt:lpstr>Microsoft Excel Worksheet</vt:lpstr>
      <vt:lpstr>變星觀測 (練習)</vt:lpstr>
      <vt:lpstr>你需要學些什麼？</vt:lpstr>
      <vt:lpstr>你需要學些什麼？</vt:lpstr>
      <vt:lpstr>天文學家需要你提供資料！</vt:lpstr>
      <vt:lpstr>天文的理論需要資料！</vt:lpstr>
      <vt:lpstr>資料是來自儀器的訊息</vt:lpstr>
      <vt:lpstr>你的眼睛就是你的儀器</vt:lpstr>
      <vt:lpstr>什麼是內插？</vt:lpstr>
      <vt:lpstr>內插(Interpolation)</vt:lpstr>
      <vt:lpstr>內插天體的光度</vt:lpstr>
      <vt:lpstr>星等的內插法</vt:lpstr>
      <vt:lpstr>星等的內插法</vt:lpstr>
      <vt:lpstr>星等的內插法</vt:lpstr>
      <vt:lpstr>如何尋找變星？</vt:lpstr>
      <vt:lpstr>如何尋找變星？</vt:lpstr>
      <vt:lpstr>變星和比較星</vt:lpstr>
      <vt:lpstr>小數點會造成混淆</vt:lpstr>
      <vt:lpstr>星圖上的標示</vt:lpstr>
      <vt:lpstr>嘗試第一次的星等估計</vt:lpstr>
      <vt:lpstr>嘗試第一次的星等估計</vt:lpstr>
      <vt:lpstr>嘗試第一次的星等估計</vt:lpstr>
      <vt:lpstr>可以估計變星的星等了</vt:lpstr>
      <vt:lpstr>內插法是一種有根據的猜測</vt:lpstr>
      <vt:lpstr>憑你的感覺</vt:lpstr>
      <vt:lpstr>完成第一次的估計</vt:lpstr>
      <vt:lpstr>為何只稱他是</vt:lpstr>
      <vt:lpstr>科學家只是使用精確的數值！</vt:lpstr>
      <vt:lpstr>資料的精確度 (Precision in data)</vt:lpstr>
      <vt:lpstr>資料的精確度 (Precision in data)</vt:lpstr>
      <vt:lpstr>資料的精確度 (Precision in data)</vt:lpstr>
      <vt:lpstr>資料的精確度 (Precision in data)</vt:lpstr>
      <vt:lpstr>每個估計都是必須的</vt:lpstr>
      <vt:lpstr>沒有完美的估計值</vt:lpstr>
      <vt:lpstr>想再嘗試嗎？</vt:lpstr>
      <vt:lpstr>更多的練習</vt:lpstr>
      <vt:lpstr>結果如何？</vt:lpstr>
      <vt:lpstr>W Cyg (天鵝座 W)</vt:lpstr>
      <vt:lpstr>W Cyg</vt:lpstr>
      <vt:lpstr>你還是初學者！</vt:lpstr>
      <vt:lpstr>對 W Cyg 做第一次的估計</vt:lpstr>
      <vt:lpstr>為何要改變圖的方向？</vt:lpstr>
      <vt:lpstr>為何要改變圖的方向？</vt:lpstr>
      <vt:lpstr>如何尋找目標</vt:lpstr>
      <vt:lpstr>應用星橋法</vt:lpstr>
      <vt:lpstr>如何尋找目標</vt:lpstr>
      <vt:lpstr>搜尋圖</vt:lpstr>
      <vt:lpstr>完成圖</vt:lpstr>
      <vt:lpstr>自我測試</vt:lpstr>
      <vt:lpstr>增加比較星</vt:lpstr>
      <vt:lpstr>再估計一次！</vt:lpstr>
      <vt:lpstr>再來該怎麼做？</vt:lpstr>
      <vt:lpstr>PowerPoint Presentation</vt:lpstr>
      <vt:lpstr>PowerPoint Presentation</vt:lpstr>
      <vt:lpstr>PowerPoint Presentation</vt:lpstr>
      <vt:lpstr>你該怎麼辦？</vt:lpstr>
      <vt:lpstr>你的結果是否是這樣…？</vt:lpstr>
      <vt:lpstr>你的結果是否是這樣…？</vt:lpstr>
      <vt:lpstr>你的結果是否是這樣…？</vt:lpstr>
      <vt:lpstr>結果與AAVSO的不同！</vt:lpstr>
      <vt:lpstr>教你的眼睛看不同的世界</vt:lpstr>
      <vt:lpstr>成為一位優勝者！</vt:lpstr>
      <vt:lpstr>說明結束</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變星觀測練習</dc:title>
  <dc:creator>陶蕃麟</dc:creator>
  <cp:lastModifiedBy>Sara Beck</cp:lastModifiedBy>
  <cp:revision>74</cp:revision>
  <cp:lastPrinted>1601-01-01T00:00:00Z</cp:lastPrinted>
  <dcterms:created xsi:type="dcterms:W3CDTF">2005-01-26T09:38:23Z</dcterms:created>
  <dcterms:modified xsi:type="dcterms:W3CDTF">2022-04-07T14:40:30Z</dcterms:modified>
</cp:coreProperties>
</file>